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4" r:id="rId2"/>
    <p:sldId id="265" r:id="rId3"/>
    <p:sldId id="274" r:id="rId4"/>
    <p:sldId id="256" r:id="rId5"/>
    <p:sldId id="257" r:id="rId6"/>
    <p:sldId id="266" r:id="rId7"/>
    <p:sldId id="267" r:id="rId8"/>
    <p:sldId id="268" r:id="rId9"/>
    <p:sldId id="271" r:id="rId10"/>
    <p:sldId id="270" r:id="rId11"/>
    <p:sldId id="269" r:id="rId12"/>
    <p:sldId id="273" r:id="rId13"/>
    <p:sldId id="261" r:id="rId14"/>
    <p:sldId id="263" r:id="rId15"/>
    <p:sldId id="283" r:id="rId16"/>
    <p:sldId id="317" r:id="rId17"/>
    <p:sldId id="280" r:id="rId18"/>
    <p:sldId id="277" r:id="rId19"/>
    <p:sldId id="279" r:id="rId20"/>
    <p:sldId id="278" r:id="rId21"/>
    <p:sldId id="275" r:id="rId22"/>
    <p:sldId id="281" r:id="rId23"/>
    <p:sldId id="282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8" r:id="rId37"/>
    <p:sldId id="302" r:id="rId38"/>
    <p:sldId id="299" r:id="rId39"/>
    <p:sldId id="301" r:id="rId40"/>
    <p:sldId id="303" r:id="rId41"/>
    <p:sldId id="312" r:id="rId42"/>
    <p:sldId id="304" r:id="rId43"/>
    <p:sldId id="305" r:id="rId44"/>
    <p:sldId id="306" r:id="rId45"/>
    <p:sldId id="307" r:id="rId46"/>
    <p:sldId id="309" r:id="rId47"/>
    <p:sldId id="310" r:id="rId48"/>
    <p:sldId id="313" r:id="rId49"/>
    <p:sldId id="314" r:id="rId50"/>
    <p:sldId id="315" r:id="rId51"/>
    <p:sldId id="316" r:id="rId52"/>
    <p:sldId id="31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B8163674-D7EF-44D6-9AA6-02C287AF5B39}">
          <p14:sldIdLst>
            <p14:sldId id="264"/>
            <p14:sldId id="265"/>
            <p14:sldId id="274"/>
            <p14:sldId id="256"/>
            <p14:sldId id="257"/>
            <p14:sldId id="266"/>
            <p14:sldId id="267"/>
            <p14:sldId id="268"/>
          </p14:sldIdLst>
        </p14:section>
        <p14:section name="Introduction" id="{52E35DB6-B613-4890-B0E5-F9A13E6C9B57}">
          <p14:sldIdLst>
            <p14:sldId id="271"/>
            <p14:sldId id="270"/>
            <p14:sldId id="269"/>
            <p14:sldId id="273"/>
            <p14:sldId id="261"/>
            <p14:sldId id="263"/>
            <p14:sldId id="283"/>
            <p14:sldId id="317"/>
          </p14:sldIdLst>
        </p14:section>
        <p14:section name="DEMO" id="{C28119B0-FBE1-4358-A092-C52466627C3C}">
          <p14:sldIdLst>
            <p14:sldId id="280"/>
            <p14:sldId id="277"/>
            <p14:sldId id="279"/>
            <p14:sldId id="278"/>
            <p14:sldId id="275"/>
          </p14:sldIdLst>
        </p14:section>
        <p14:section name="Skills" id="{0013A4E2-3940-4907-9520-B7935873C67E}">
          <p14:sldIdLst>
            <p14:sldId id="281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8"/>
            <p14:sldId id="302"/>
            <p14:sldId id="299"/>
            <p14:sldId id="301"/>
            <p14:sldId id="303"/>
            <p14:sldId id="312"/>
            <p14:sldId id="304"/>
            <p14:sldId id="305"/>
            <p14:sldId id="306"/>
            <p14:sldId id="307"/>
            <p14:sldId id="309"/>
            <p14:sldId id="310"/>
            <p14:sldId id="313"/>
            <p14:sldId id="314"/>
            <p14:sldId id="315"/>
            <p14:sldId id="316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A181"/>
    <a:srgbClr val="C39880"/>
    <a:srgbClr val="B0AC00"/>
    <a:srgbClr val="6D6D6D"/>
    <a:srgbClr val="000000"/>
    <a:srgbClr val="BC8FDD"/>
    <a:srgbClr val="EFD648"/>
    <a:srgbClr val="0A117D"/>
    <a:srgbClr val="515C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0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遊戲邏輯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</c:f>
              <c:strCache>
                <c:ptCount val="1"/>
                <c:pt idx="0">
                  <c:v>行數</c:v>
                </c:pt>
              </c:strCache>
            </c:strRef>
          </c:cat>
          <c:val>
            <c:numRef>
              <c:f>工作表1!$B$2</c:f>
              <c:numCache>
                <c:formatCode>General</c:formatCode>
                <c:ptCount val="1"/>
                <c:pt idx="0">
                  <c:v>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3E-4D8C-8FBA-FF066623C237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米洛斯動畫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</c:f>
              <c:strCache>
                <c:ptCount val="1"/>
                <c:pt idx="0">
                  <c:v>行數</c:v>
                </c:pt>
              </c:strCache>
            </c:strRef>
          </c:cat>
          <c:val>
            <c:numRef>
              <c:f>工作表1!$C$2</c:f>
              <c:numCache>
                <c:formatCode>General</c:formatCode>
                <c:ptCount val="1"/>
                <c:pt idx="0">
                  <c:v>14500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3E-4D8C-8FBA-FF066623C2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15434879"/>
        <c:axId val="1735842159"/>
      </c:barChart>
      <c:catAx>
        <c:axId val="915434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735842159"/>
        <c:crosses val="autoZero"/>
        <c:auto val="1"/>
        <c:lblAlgn val="ctr"/>
        <c:lblOffset val="100"/>
        <c:noMultiLvlLbl val="0"/>
      </c:catAx>
      <c:valAx>
        <c:axId val="1735842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5434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專題內容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</c:f>
              <c:strCache>
                <c:ptCount val="1"/>
                <c:pt idx="0">
                  <c:v>頁數</c:v>
                </c:pt>
              </c:strCache>
            </c:strRef>
          </c:cat>
          <c:val>
            <c:numRef>
              <c:f>工作表1!$B$2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90-4808-9B83-9982C20D492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湊頁數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</c:f>
              <c:strCache>
                <c:ptCount val="1"/>
                <c:pt idx="0">
                  <c:v>頁數</c:v>
                </c:pt>
              </c:strCache>
            </c:strRef>
          </c:cat>
          <c:val>
            <c:numRef>
              <c:f>工作表1!$C$2</c:f>
              <c:numCache>
                <c:formatCode>General</c:formatCode>
                <c:ptCount val="1"/>
                <c:pt idx="0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90-4808-9B83-9982C20D49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15434879"/>
        <c:axId val="1735842159"/>
      </c:barChart>
      <c:catAx>
        <c:axId val="915434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735842159"/>
        <c:crosses val="autoZero"/>
        <c:auto val="1"/>
        <c:lblAlgn val="ctr"/>
        <c:lblOffset val="100"/>
        <c:noMultiLvlLbl val="0"/>
      </c:catAx>
      <c:valAx>
        <c:axId val="1735842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5434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3C51-E0D5-443D-BB13-9E05CE8B9C27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6B65-91A1-4FE9-885F-6B09B19B33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55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3C51-E0D5-443D-BB13-9E05CE8B9C27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6B65-91A1-4FE9-885F-6B09B19B33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9895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3C51-E0D5-443D-BB13-9E05CE8B9C27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6B65-91A1-4FE9-885F-6B09B19B33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15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3C51-E0D5-443D-BB13-9E05CE8B9C27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6B65-91A1-4FE9-885F-6B09B19B33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93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3C51-E0D5-443D-BB13-9E05CE8B9C27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6B65-91A1-4FE9-885F-6B09B19B33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785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3C51-E0D5-443D-BB13-9E05CE8B9C27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6B65-91A1-4FE9-885F-6B09B19B33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6526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3C51-E0D5-443D-BB13-9E05CE8B9C27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6B65-91A1-4FE9-885F-6B09B19B33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84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3C51-E0D5-443D-BB13-9E05CE8B9C27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6B65-91A1-4FE9-885F-6B09B19B33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299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3C51-E0D5-443D-BB13-9E05CE8B9C27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6B65-91A1-4FE9-885F-6B09B19B33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35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3C51-E0D5-443D-BB13-9E05CE8B9C27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6B65-91A1-4FE9-885F-6B09B19B33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9468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53C51-E0D5-443D-BB13-9E05CE8B9C27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6B65-91A1-4FE9-885F-6B09B19B33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84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53C51-E0D5-443D-BB13-9E05CE8B9C27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36B65-91A1-4FE9-885F-6B09B19B33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8240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6.wdp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080A20E-FBBB-46A0-9F8F-AE16348B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030" y="4316356"/>
            <a:ext cx="2053076" cy="4539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1EFF7ED-3A82-459D-BBFC-243648AD8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271" y="2234221"/>
            <a:ext cx="2905462" cy="189702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4CFD6E9-4ACE-4BDA-91E4-649F051BB5AA}"/>
              </a:ext>
            </a:extLst>
          </p:cNvPr>
          <p:cNvSpPr/>
          <p:nvPr/>
        </p:nvSpPr>
        <p:spPr>
          <a:xfrm>
            <a:off x="5385732" y="3391252"/>
            <a:ext cx="937470" cy="641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944A921-F4F1-4DEB-AA67-12310EBD1F7F}"/>
              </a:ext>
            </a:extLst>
          </p:cNvPr>
          <p:cNvSpPr txBox="1"/>
          <p:nvPr/>
        </p:nvSpPr>
        <p:spPr>
          <a:xfrm>
            <a:off x="5327677" y="3369145"/>
            <a:ext cx="8066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PIKA</a:t>
            </a:r>
            <a:endParaRPr lang="zh-TW" altLang="en-US" sz="21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4E40C9-359F-4812-9154-4AAA44070DD4}"/>
              </a:ext>
            </a:extLst>
          </p:cNvPr>
          <p:cNvSpPr/>
          <p:nvPr/>
        </p:nvSpPr>
        <p:spPr>
          <a:xfrm>
            <a:off x="5355241" y="3429003"/>
            <a:ext cx="60989" cy="1268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FA883D3-A6C5-4688-B5F8-02B7D46B05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5"/>
          <a:stretch/>
        </p:blipFill>
        <p:spPr>
          <a:xfrm>
            <a:off x="4256919" y="2308713"/>
            <a:ext cx="1534008" cy="110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75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38EF66-F28E-48E8-AF51-FC55F396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專題概要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5380BC1-C105-4BB0-9D4B-477396E00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F0244C-A3C6-47E6-BCFA-79E9D61B9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928"/>
            <a:ext cx="9144000" cy="47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72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38EF66-F28E-48E8-AF51-FC55F396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專題概要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801937C-7C26-4E90-B505-D02B23DAA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25" y="2412037"/>
            <a:ext cx="2607013" cy="2607013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0F0244C-A3C6-47E6-BCFA-79E9D61B9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7928"/>
            <a:ext cx="9144000" cy="473903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8F968DF-CD04-45CF-A32E-94C8F9759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173" y="3635361"/>
            <a:ext cx="2341502" cy="23415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BC40C38-D6F5-4C1F-BC14-D6719E1518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81" y="2199099"/>
            <a:ext cx="2607013" cy="260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1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068FA31-A596-4317-B68C-EE137F1C9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3734" r="27798" b="-1"/>
          <a:stretch/>
        </p:blipFill>
        <p:spPr>
          <a:xfrm>
            <a:off x="780368" y="1334452"/>
            <a:ext cx="7583263" cy="51958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1FB1D187-6427-4DEE-9845-31254922E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專題概要</a:t>
            </a:r>
          </a:p>
        </p:txBody>
      </p:sp>
    </p:spTree>
    <p:extLst>
      <p:ext uri="{BB962C8B-B14F-4D97-AF65-F5344CB8AC3E}">
        <p14:creationId xmlns:p14="http://schemas.microsoft.com/office/powerpoint/2010/main" val="2503604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CA6ACA-AE1F-4110-8D89-7697BB99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預期實作過程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0C781E-3AF2-4716-BB9E-57E211045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239" y="1825624"/>
            <a:ext cx="7886701" cy="44799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撰寫繪圖定位器，可將角色正確繪製到位置上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kernel sound API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鍵盤控制，可同時接收多個鍵盤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遊戲開始選單設計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物件碰撞偵測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分數計算與結算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合併上述功能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開發時使用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modulization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的方式開發，預期能達到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主程式只使用到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call PROC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的指令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F6E143-8FAE-4DDB-94D4-AEAEB1535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5624"/>
            <a:ext cx="327497" cy="32749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30E6D5D-2FF6-4353-BE48-2136BD10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88056"/>
            <a:ext cx="327497" cy="3274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B622842-0455-4138-AA46-E5317F936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50488"/>
            <a:ext cx="327497" cy="3274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54ACB10-FEC0-4A30-87B5-57E7BCC21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166868"/>
            <a:ext cx="327497" cy="32749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2A009FE-170F-4B36-8B44-7AD7B0DBA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583924"/>
            <a:ext cx="327497" cy="32749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C2E6473-5D35-48FF-A46C-1233408EC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000980"/>
            <a:ext cx="327497" cy="32749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A032A9-C50E-4F3E-A23A-46901BFD5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418036"/>
            <a:ext cx="327497" cy="32749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B024F97-9673-40F2-BD20-EEB121E41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561036"/>
            <a:ext cx="327497" cy="32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83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2727E-BDF5-4E13-8BE3-7CCE0B95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514048-05BB-4050-8F01-E60F0A29F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" y="1825625"/>
            <a:ext cx="7886700" cy="4351338"/>
          </a:xfrm>
        </p:spPr>
        <p:txBody>
          <a:bodyPr/>
          <a:lstStyle/>
          <a:p>
            <a:pPr marL="385754" indent="-385754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雙方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可同時移動跳躍，且不會超出螢幕範圍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5754" indent="-385754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球會飛，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且不會超出範圍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5754" indent="-385754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遊戲開始時有動畫播放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MASM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85754" indent="-385754"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5754" indent="-385754"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DB0699-0F30-4FC7-A8AD-087B58D08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3" y="1880576"/>
            <a:ext cx="327497" cy="3274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D445E0A-F87C-4A90-A148-73680D350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3" y="3265286"/>
            <a:ext cx="327497" cy="32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05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2727E-BDF5-4E13-8BE3-7CCE0B95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514048-05BB-4050-8F01-E60F0A29F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" y="1825625"/>
            <a:ext cx="7886700" cy="4351338"/>
          </a:xfrm>
        </p:spPr>
        <p:txBody>
          <a:bodyPr/>
          <a:lstStyle/>
          <a:p>
            <a:pPr marL="385754" indent="-385754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雙方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可同時移動跳躍，且不會超出螢幕範圍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5754" indent="-385754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球會飛，</a:t>
            </a:r>
            <a:r>
              <a:rPr lang="zh-TW" altLang="en-US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有機率產生次元裂縫，球會從反方向出現</a:t>
            </a:r>
            <a:endParaRPr lang="en-US" altLang="zh-TW" dirty="0">
              <a:solidFill>
                <a:srgbClr val="92D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5754" indent="-385754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遊戲開始時有動畫播放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MASM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85754" indent="-385754"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5754" indent="-385754"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DB0699-0F30-4FC7-A8AD-087B58D08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3" y="1880576"/>
            <a:ext cx="327497" cy="3274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D445E0A-F87C-4A90-A148-73680D350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3" y="3673797"/>
            <a:ext cx="327497" cy="32749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A4EF2A6-4F73-436E-8CF9-CA5EC7E96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3" y="2747902"/>
            <a:ext cx="327497" cy="32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81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.imgflip.com/33qapx.jpg">
            <a:extLst>
              <a:ext uri="{FF2B5EF4-FFF2-40B4-BE49-F238E27FC236}">
                <a16:creationId xmlns:a16="http://schemas.microsoft.com/office/drawing/2014/main" id="{F61883BE-5C1A-4788-ADA3-D52419A3C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44" y="-1"/>
            <a:ext cx="6852583" cy="685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558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XPãçåçæå°çµæ">
            <a:extLst>
              <a:ext uri="{FF2B5EF4-FFF2-40B4-BE49-F238E27FC236}">
                <a16:creationId xmlns:a16="http://schemas.microsoft.com/office/drawing/2014/main" id="{E84FA0AF-6916-4CFE-99A2-BA41ADA9A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6" y="387793"/>
            <a:ext cx="9146097" cy="60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821D5EAF-0E8B-406B-A0C9-1D38D8120FF3}"/>
              </a:ext>
            </a:extLst>
          </p:cNvPr>
          <p:cNvGrpSpPr/>
          <p:nvPr/>
        </p:nvGrpSpPr>
        <p:grpSpPr>
          <a:xfrm>
            <a:off x="876895" y="1059321"/>
            <a:ext cx="7641385" cy="4941429"/>
            <a:chOff x="1681818" y="783918"/>
            <a:chExt cx="8808790" cy="5696351"/>
          </a:xfrm>
        </p:grpSpPr>
        <p:pic>
          <p:nvPicPr>
            <p:cNvPr id="1028" name="Picture 4" descr="ãXP å½ä»¤æç¤ºå­åãçåçæå°çµæ">
              <a:extLst>
                <a:ext uri="{FF2B5EF4-FFF2-40B4-BE49-F238E27FC236}">
                  <a16:creationId xmlns:a16="http://schemas.microsoft.com/office/drawing/2014/main" id="{0E9CE630-AF32-4FCA-B066-8AF7A0D62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1818" y="783918"/>
              <a:ext cx="8808790" cy="569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645C977-533E-4ED5-A18F-52187CB03BBA}"/>
                </a:ext>
              </a:extLst>
            </p:cNvPr>
            <p:cNvSpPr/>
            <p:nvPr/>
          </p:nvSpPr>
          <p:spPr>
            <a:xfrm>
              <a:off x="1762125" y="1143000"/>
              <a:ext cx="8258175" cy="34766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dirty="0"/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1189F96F-4FD2-4C46-84DA-41CD612CA9C0}"/>
              </a:ext>
            </a:extLst>
          </p:cNvPr>
          <p:cNvSpPr txBox="1"/>
          <p:nvPr/>
        </p:nvSpPr>
        <p:spPr>
          <a:xfrm>
            <a:off x="2948802" y="2817032"/>
            <a:ext cx="3791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b="1" dirty="0">
                <a:latin typeface="JackeyFont" panose="02000600000000000000" pitchFamily="2" charset="-128"/>
                <a:ea typeface="JackeyFont" panose="02000600000000000000" pitchFamily="2" charset="-128"/>
              </a:rPr>
              <a:t>DEMO</a:t>
            </a:r>
            <a:endParaRPr lang="zh-TW" altLang="en-US" sz="10350" dirty="0">
              <a:latin typeface="JackeyFont" panose="02000600000000000000" pitchFamily="2" charset="-128"/>
              <a:ea typeface="JackeyFont" panose="02000600000000000000" pitchFamily="2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455E856-B8E3-42A4-B5FD-60091CBEA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170428"/>
            <a:ext cx="1847320" cy="3966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3BE3237-2633-444C-A811-83ACA8B69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208010"/>
            <a:ext cx="1847320" cy="3966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D45D1D5-5A13-431B-A721-75F0895F2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142543"/>
            <a:ext cx="1847320" cy="3966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B572FA2-AD07-4E62-A2AD-02B849578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110055"/>
            <a:ext cx="1847320" cy="3966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C275F72-9E2B-4D31-9BBD-D3EC99D3E771}"/>
              </a:ext>
            </a:extLst>
          </p:cNvPr>
          <p:cNvSpPr/>
          <p:nvPr/>
        </p:nvSpPr>
        <p:spPr>
          <a:xfrm>
            <a:off x="1855589" y="1109087"/>
            <a:ext cx="107415" cy="158099"/>
          </a:xfrm>
          <a:prstGeom prst="rect">
            <a:avLst/>
          </a:prstGeom>
          <a:solidFill>
            <a:srgbClr val="0A1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B162FD4-332B-4AAB-A3D2-8438E7E52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220" y="1101941"/>
            <a:ext cx="2717378" cy="215546"/>
          </a:xfrm>
        </p:spPr>
        <p:txBody>
          <a:bodyPr>
            <a:noAutofit/>
          </a:bodyPr>
          <a:lstStyle/>
          <a:p>
            <a:r>
              <a:rPr lang="zh-TW" altLang="en-US" sz="1100" dirty="0"/>
              <a:t>♂靈魂舞者在自由排球中激烈的碰撞♂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17FD32-A3C9-4F1E-9FA8-6EEE53FC9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0" y="947732"/>
            <a:ext cx="373255" cy="37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95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0F4C67-2925-461C-982E-57DBC4A54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之前呢 </a:t>
            </a:r>
          </a:p>
        </p:txBody>
      </p:sp>
    </p:spTree>
    <p:extLst>
      <p:ext uri="{BB962C8B-B14F-4D97-AF65-F5344CB8AC3E}">
        <p14:creationId xmlns:p14="http://schemas.microsoft.com/office/powerpoint/2010/main" val="319279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0F4C67-2925-461C-982E-57DBC4A54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先說操控</a:t>
            </a:r>
          </a:p>
        </p:txBody>
      </p:sp>
    </p:spTree>
    <p:extLst>
      <p:ext uri="{BB962C8B-B14F-4D97-AF65-F5344CB8AC3E}">
        <p14:creationId xmlns:p14="http://schemas.microsoft.com/office/powerpoint/2010/main" val="2039575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080A20E-FBBB-46A0-9F8F-AE16348B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030" y="4316356"/>
            <a:ext cx="2053076" cy="4539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1EFF7ED-3A82-459D-BBFC-243648AD8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271" y="2234221"/>
            <a:ext cx="2905462" cy="189702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4CFD6E9-4ACE-4BDA-91E4-649F051BB5AA}"/>
              </a:ext>
            </a:extLst>
          </p:cNvPr>
          <p:cNvSpPr/>
          <p:nvPr/>
        </p:nvSpPr>
        <p:spPr>
          <a:xfrm>
            <a:off x="5385732" y="3391252"/>
            <a:ext cx="937470" cy="641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944A921-F4F1-4DEB-AA67-12310EBD1F7F}"/>
              </a:ext>
            </a:extLst>
          </p:cNvPr>
          <p:cNvSpPr txBox="1"/>
          <p:nvPr/>
        </p:nvSpPr>
        <p:spPr>
          <a:xfrm>
            <a:off x="5327677" y="3369145"/>
            <a:ext cx="8066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PIKA</a:t>
            </a:r>
            <a:endParaRPr lang="zh-TW" altLang="en-US" sz="21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4E40C9-359F-4812-9154-4AAA44070DD4}"/>
              </a:ext>
            </a:extLst>
          </p:cNvPr>
          <p:cNvSpPr/>
          <p:nvPr/>
        </p:nvSpPr>
        <p:spPr>
          <a:xfrm>
            <a:off x="5355241" y="3429003"/>
            <a:ext cx="60989" cy="1268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86ACBB4-C0B7-40BA-80E8-D6B5DDFEF15F}"/>
              </a:ext>
            </a:extLst>
          </p:cNvPr>
          <p:cNvCxnSpPr>
            <a:cxnSpLocks/>
          </p:cNvCxnSpPr>
          <p:nvPr/>
        </p:nvCxnSpPr>
        <p:spPr>
          <a:xfrm flipV="1">
            <a:off x="5381991" y="3445874"/>
            <a:ext cx="642743" cy="2194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EC973E0-D571-44C4-8D26-2ABDF4585F8C}"/>
              </a:ext>
            </a:extLst>
          </p:cNvPr>
          <p:cNvCxnSpPr>
            <a:cxnSpLocks/>
            <a:stCxn id="10" idx="0"/>
          </p:cNvCxnSpPr>
          <p:nvPr/>
        </p:nvCxnSpPr>
        <p:spPr>
          <a:xfrm>
            <a:off x="5385732" y="3429003"/>
            <a:ext cx="656526" cy="2290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29FA885-5A2E-4A92-A314-0BC66AD5FF47}"/>
              </a:ext>
            </a:extLst>
          </p:cNvPr>
          <p:cNvSpPr txBox="1"/>
          <p:nvPr/>
        </p:nvSpPr>
        <p:spPr>
          <a:xfrm>
            <a:off x="6024734" y="3312702"/>
            <a:ext cx="1014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MILOS</a:t>
            </a:r>
            <a:endParaRPr lang="zh-TW" altLang="en-US" sz="2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B0324F6-B0A7-48EE-952C-E4C626C671B1}"/>
              </a:ext>
            </a:extLst>
          </p:cNvPr>
          <p:cNvSpPr/>
          <p:nvPr/>
        </p:nvSpPr>
        <p:spPr>
          <a:xfrm>
            <a:off x="3336135" y="3818006"/>
            <a:ext cx="1907381" cy="3629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97F109-9366-424D-A617-CCBC1F4DC538}"/>
              </a:ext>
            </a:extLst>
          </p:cNvPr>
          <p:cNvSpPr/>
          <p:nvPr/>
        </p:nvSpPr>
        <p:spPr>
          <a:xfrm>
            <a:off x="3294252" y="3859973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思源黑體 Bold" panose="020B0800000000000000" pitchFamily="34" charset="-120"/>
                <a:ea typeface="思源黑體 Bold" panose="020B0800000000000000" pitchFamily="34" charset="-120"/>
              </a:rPr>
              <a:t>♂靈魂舞者在自由排球中激烈的碰撞♂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210B312D-8185-44FE-A78C-992E7E703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690" y="2152253"/>
            <a:ext cx="1254345" cy="125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03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E851E1F-AE0F-402A-BF11-A10993394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576" y="941386"/>
            <a:ext cx="1204312" cy="15732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66DD905-20ED-432C-8687-4850206E3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33" y="940425"/>
            <a:ext cx="1205047" cy="1574161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AC045F29-6461-4219-A2EA-D27201588E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5222755"/>
              </p:ext>
            </p:extLst>
          </p:nvPr>
        </p:nvGraphicFramePr>
        <p:xfrm>
          <a:off x="586741" y="2514586"/>
          <a:ext cx="3844290" cy="37750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22145">
                  <a:extLst>
                    <a:ext uri="{9D8B030D-6E8A-4147-A177-3AD203B41FA5}">
                      <a16:colId xmlns:a16="http://schemas.microsoft.com/office/drawing/2014/main" val="399933232"/>
                    </a:ext>
                  </a:extLst>
                </a:gridCol>
                <a:gridCol w="1922145">
                  <a:extLst>
                    <a:ext uri="{9D8B030D-6E8A-4147-A177-3AD203B41FA5}">
                      <a16:colId xmlns:a16="http://schemas.microsoft.com/office/drawing/2014/main" val="2751892422"/>
                    </a:ext>
                  </a:extLst>
                </a:gridCol>
              </a:tblGrid>
              <a:tr h="629179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左邊玩家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6919747"/>
                  </a:ext>
                </a:extLst>
              </a:tr>
              <a:tr h="629179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898149"/>
                  </a:ext>
                </a:extLst>
              </a:tr>
              <a:tr h="629179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099655"/>
                  </a:ext>
                </a:extLst>
              </a:tr>
              <a:tr h="629179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674999"/>
                  </a:ext>
                </a:extLst>
              </a:tr>
              <a:tr h="629179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678793"/>
                  </a:ext>
                </a:extLst>
              </a:tr>
              <a:tr h="629179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殺球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SPACE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3631005"/>
                  </a:ext>
                </a:extLst>
              </a:tr>
            </a:tbl>
          </a:graphicData>
        </a:graphic>
      </p:graphicFrame>
      <p:graphicFrame>
        <p:nvGraphicFramePr>
          <p:cNvPr id="6" name="內容版面配置區 4">
            <a:extLst>
              <a:ext uri="{FF2B5EF4-FFF2-40B4-BE49-F238E27FC236}">
                <a16:creationId xmlns:a16="http://schemas.microsoft.com/office/drawing/2014/main" id="{63A2428A-4B83-4C49-BD7A-0ACB0072CA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8587675"/>
              </p:ext>
            </p:extLst>
          </p:nvPr>
        </p:nvGraphicFramePr>
        <p:xfrm>
          <a:off x="4712969" y="2514586"/>
          <a:ext cx="3844290" cy="37750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22145">
                  <a:extLst>
                    <a:ext uri="{9D8B030D-6E8A-4147-A177-3AD203B41FA5}">
                      <a16:colId xmlns:a16="http://schemas.microsoft.com/office/drawing/2014/main" val="399933232"/>
                    </a:ext>
                  </a:extLst>
                </a:gridCol>
                <a:gridCol w="1922145">
                  <a:extLst>
                    <a:ext uri="{9D8B030D-6E8A-4147-A177-3AD203B41FA5}">
                      <a16:colId xmlns:a16="http://schemas.microsoft.com/office/drawing/2014/main" val="2751892422"/>
                    </a:ext>
                  </a:extLst>
                </a:gridCol>
              </a:tblGrid>
              <a:tr h="629179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右邊玩家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6919747"/>
                  </a:ext>
                </a:extLst>
              </a:tr>
              <a:tr h="629179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UP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898149"/>
                  </a:ext>
                </a:extLst>
              </a:tr>
              <a:tr h="629179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DOWN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099655"/>
                  </a:ext>
                </a:extLst>
              </a:tr>
              <a:tr h="629179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LEFT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674999"/>
                  </a:ext>
                </a:extLst>
              </a:tr>
              <a:tr h="629179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RIGHT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678793"/>
                  </a:ext>
                </a:extLst>
              </a:tr>
              <a:tr h="629179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殺球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ENTER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3631005"/>
                  </a:ext>
                </a:extLst>
              </a:tr>
            </a:tbl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7B513792-DC7F-472F-A78E-790813569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560" y="1727505"/>
            <a:ext cx="1117869" cy="111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77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0F4C67-2925-461C-982E-57DBC4A54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8800" b="1" dirty="0"/>
              <a:t>DEMO</a:t>
            </a:r>
            <a:endParaRPr lang="zh-TW" alt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443477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XPãçåçæå°çµæ">
            <a:extLst>
              <a:ext uri="{FF2B5EF4-FFF2-40B4-BE49-F238E27FC236}">
                <a16:creationId xmlns:a16="http://schemas.microsoft.com/office/drawing/2014/main" id="{E84FA0AF-6916-4CFE-99A2-BA41ADA9A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6" y="387793"/>
            <a:ext cx="9146097" cy="60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821D5EAF-0E8B-406B-A0C9-1D38D8120FF3}"/>
              </a:ext>
            </a:extLst>
          </p:cNvPr>
          <p:cNvGrpSpPr/>
          <p:nvPr/>
        </p:nvGrpSpPr>
        <p:grpSpPr>
          <a:xfrm>
            <a:off x="876895" y="1059321"/>
            <a:ext cx="7641385" cy="4941429"/>
            <a:chOff x="1681818" y="783918"/>
            <a:chExt cx="8808790" cy="5696351"/>
          </a:xfrm>
        </p:grpSpPr>
        <p:pic>
          <p:nvPicPr>
            <p:cNvPr id="1028" name="Picture 4" descr="ãXP å½ä»¤æç¤ºå­åãçåçæå°çµæ">
              <a:extLst>
                <a:ext uri="{FF2B5EF4-FFF2-40B4-BE49-F238E27FC236}">
                  <a16:creationId xmlns:a16="http://schemas.microsoft.com/office/drawing/2014/main" id="{0E9CE630-AF32-4FCA-B066-8AF7A0D62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1818" y="783918"/>
              <a:ext cx="8808790" cy="569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645C977-533E-4ED5-A18F-52187CB03BBA}"/>
                </a:ext>
              </a:extLst>
            </p:cNvPr>
            <p:cNvSpPr/>
            <p:nvPr/>
          </p:nvSpPr>
          <p:spPr>
            <a:xfrm>
              <a:off x="1762125" y="1143000"/>
              <a:ext cx="8258175" cy="34766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dirty="0"/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1189F96F-4FD2-4C46-84DA-41CD612CA9C0}"/>
              </a:ext>
            </a:extLst>
          </p:cNvPr>
          <p:cNvSpPr txBox="1"/>
          <p:nvPr/>
        </p:nvSpPr>
        <p:spPr>
          <a:xfrm>
            <a:off x="946559" y="2817032"/>
            <a:ext cx="73205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b="1" dirty="0">
                <a:latin typeface="JackeyFont" panose="02000600000000000000" pitchFamily="2" charset="-128"/>
                <a:ea typeface="JackeyFont" panose="02000600000000000000" pitchFamily="2" charset="-128"/>
              </a:rPr>
              <a:t>背後的故事</a:t>
            </a:r>
            <a:endParaRPr lang="zh-TW" altLang="en-US" sz="10350" dirty="0">
              <a:latin typeface="JackeyFont" panose="02000600000000000000" pitchFamily="2" charset="-128"/>
              <a:ea typeface="JackeyFont" panose="02000600000000000000" pitchFamily="2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455E856-B8E3-42A4-B5FD-60091CBEA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170428"/>
            <a:ext cx="1847320" cy="3966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3BE3237-2633-444C-A811-83ACA8B69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208010"/>
            <a:ext cx="1847320" cy="3966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D45D1D5-5A13-431B-A721-75F0895F2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142543"/>
            <a:ext cx="1847320" cy="3966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B572FA2-AD07-4E62-A2AD-02B849578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110055"/>
            <a:ext cx="1847320" cy="3966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C275F72-9E2B-4D31-9BBD-D3EC99D3E771}"/>
              </a:ext>
            </a:extLst>
          </p:cNvPr>
          <p:cNvSpPr/>
          <p:nvPr/>
        </p:nvSpPr>
        <p:spPr>
          <a:xfrm>
            <a:off x="1855589" y="1109087"/>
            <a:ext cx="107415" cy="158099"/>
          </a:xfrm>
          <a:prstGeom prst="rect">
            <a:avLst/>
          </a:prstGeom>
          <a:solidFill>
            <a:srgbClr val="0A1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B162FD4-332B-4AAB-A3D2-8438E7E52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220" y="1101941"/>
            <a:ext cx="2717378" cy="215546"/>
          </a:xfrm>
        </p:spPr>
        <p:txBody>
          <a:bodyPr>
            <a:noAutofit/>
          </a:bodyPr>
          <a:lstStyle/>
          <a:p>
            <a:r>
              <a:rPr lang="zh-TW" altLang="en-US" sz="1100" dirty="0"/>
              <a:t>♂靈魂舞者在自由排球中激烈的碰撞♂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17FD32-A3C9-4F1E-9FA8-6EEE53FC9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0" y="947732"/>
            <a:ext cx="373255" cy="37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84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78D8DF8E-4DB4-4A35-9A66-C04A8B3C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815" y="2766218"/>
            <a:ext cx="524637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關於激烈</a:t>
            </a:r>
            <a:r>
              <a:rPr lang="zh-TW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碰撞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那檔事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5C533B-4AFE-46E8-9226-5ED71CCA4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087" l="2381" r="100000">
                        <a14:foregroundMark x1="34524" y1="49315" x2="34524" y2="49315"/>
                        <a14:foregroundMark x1="33333" y1="56621" x2="33333" y2="56621"/>
                        <a14:foregroundMark x1="27381" y1="42466" x2="27381" y2="42466"/>
                        <a14:foregroundMark x1="40476" y1="46119" x2="40476" y2="46119"/>
                        <a14:foregroundMark x1="30556" y1="50228" x2="30556" y2="50228"/>
                        <a14:foregroundMark x1="70238" y1="47489" x2="70238" y2="47489"/>
                        <a14:foregroundMark x1="68254" y1="37443" x2="68254" y2="37443"/>
                        <a14:foregroundMark x1="60317" y1="48858" x2="60317" y2="48858"/>
                        <a14:foregroundMark x1="71032" y1="52511" x2="71032" y2="525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8093" y="3944796"/>
            <a:ext cx="1108037" cy="96293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9EE2F02-B28A-4DA6-B458-4EB83D48B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" b="96172" l="1674" r="97908">
                        <a14:foregroundMark x1="37657" y1="45455" x2="37657" y2="45455"/>
                        <a14:foregroundMark x1="30962" y1="47368" x2="30962" y2="47368"/>
                        <a14:foregroundMark x1="28033" y1="39713" x2="28033" y2="39713"/>
                        <a14:foregroundMark x1="23849" y1="46411" x2="23849" y2="46411"/>
                        <a14:foregroundMark x1="27197" y1="57895" x2="27197" y2="57895"/>
                        <a14:foregroundMark x1="35146" y1="55981" x2="35146" y2="55981"/>
                        <a14:foregroundMark x1="35565" y1="49282" x2="35565" y2="49282"/>
                        <a14:foregroundMark x1="34310" y1="41148" x2="34310" y2="41148"/>
                        <a14:foregroundMark x1="25941" y1="41148" x2="25941" y2="41148"/>
                        <a14:foregroundMark x1="25105" y1="49761" x2="25105" y2="49761"/>
                        <a14:foregroundMark x1="23431" y1="52153" x2="23431" y2="52153"/>
                        <a14:foregroundMark x1="63598" y1="51196" x2="63598" y2="51196"/>
                        <a14:foregroundMark x1="60251" y1="44976" x2="60251" y2="44976"/>
                        <a14:foregroundMark x1="58996" y1="42105" x2="59414" y2="41627"/>
                        <a14:foregroundMark x1="65690" y1="39234" x2="66109" y2="39234"/>
                        <a14:foregroundMark x1="71967" y1="39713" x2="71967" y2="39713"/>
                        <a14:foregroundMark x1="72803" y1="53110" x2="72803" y2="53110"/>
                        <a14:foregroundMark x1="68201" y1="55024" x2="68201" y2="55024"/>
                        <a14:foregroundMark x1="58159" y1="51196" x2="58159" y2="511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0495" y="3988803"/>
            <a:ext cx="1000512" cy="8749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286AE39-E9D4-43D0-9265-219859872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17" b="95305" l="3175" r="100000">
                        <a14:foregroundMark x1="38095" y1="39437" x2="38095" y2="39437"/>
                        <a14:foregroundMark x1="35317" y1="44131" x2="35317" y2="44131"/>
                        <a14:foregroundMark x1="27381" y1="38967" x2="27381" y2="38967"/>
                        <a14:foregroundMark x1="33730" y1="34742" x2="33730" y2="34742"/>
                        <a14:foregroundMark x1="25000" y1="47418" x2="25000" y2="47418"/>
                        <a14:foregroundMark x1="33730" y1="50704" x2="33730" y2="50704"/>
                        <a14:foregroundMark x1="39286" y1="50235" x2="39683" y2="49765"/>
                        <a14:foregroundMark x1="44048" y1="45070" x2="44048" y2="45070"/>
                        <a14:foregroundMark x1="40476" y1="42723" x2="40476" y2="42723"/>
                        <a14:foregroundMark x1="38492" y1="43662" x2="38492" y2="43662"/>
                        <a14:foregroundMark x1="29365" y1="46948" x2="29365" y2="46948"/>
                        <a14:foregroundMark x1="25794" y1="41784" x2="25794" y2="41784"/>
                        <a14:foregroundMark x1="28968" y1="37089" x2="28968" y2="37089"/>
                        <a14:foregroundMark x1="28571" y1="41784" x2="28571" y2="41784"/>
                        <a14:foregroundMark x1="31349" y1="38967" x2="31349" y2="38967"/>
                        <a14:foregroundMark x1="67063" y1="41784" x2="67063" y2="41784"/>
                        <a14:foregroundMark x1="62698" y1="36620" x2="62698" y2="36620"/>
                        <a14:foregroundMark x1="58730" y1="46948" x2="58730" y2="46948"/>
                        <a14:foregroundMark x1="65873" y1="55399" x2="65873" y2="55399"/>
                        <a14:foregroundMark x1="72619" y1="48826" x2="72619" y2="48826"/>
                        <a14:foregroundMark x1="71825" y1="39906" x2="71825" y2="39906"/>
                        <a14:foregroundMark x1="69444" y1="35211" x2="69444" y2="35211"/>
                        <a14:foregroundMark x1="60317" y1="38967" x2="60317" y2="38967"/>
                        <a14:foregroundMark x1="60317" y1="46948" x2="60317" y2="46948"/>
                        <a14:foregroundMark x1="61905" y1="53521" x2="61905" y2="53521"/>
                        <a14:foregroundMark x1="63492" y1="49765" x2="63492" y2="49765"/>
                        <a14:foregroundMark x1="65873" y1="49296" x2="65873" y2="49296"/>
                        <a14:foregroundMark x1="70635" y1="46948" x2="70635" y2="46948"/>
                        <a14:foregroundMark x1="72619" y1="42254" x2="72619" y2="42254"/>
                        <a14:foregroundMark x1="71429" y1="42254" x2="71429" y2="42254"/>
                        <a14:foregroundMark x1="70238" y1="39906" x2="70238" y2="39906"/>
                        <a14:foregroundMark x1="68254" y1="38498" x2="68254" y2="38498"/>
                        <a14:foregroundMark x1="65476" y1="38028" x2="65476" y2="380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0068" y="3988803"/>
            <a:ext cx="1035123" cy="8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45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FCC48B-B6C4-49BB-9F9D-7F1A25A1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首先 這是一個往右看的米洛斯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1C4E13-3FAF-484C-BE15-455CF63B0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763" y="1690689"/>
            <a:ext cx="3562532" cy="46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FCC48B-B6C4-49BB-9F9D-7F1A25A1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我們用紅色框框把他包起來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1C4E13-3FAF-484C-BE15-455CF63B0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763" y="1690689"/>
            <a:ext cx="3562532" cy="465375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4CB0028-87D3-4323-8CE5-85F9D622A23D}"/>
              </a:ext>
            </a:extLst>
          </p:cNvPr>
          <p:cNvSpPr/>
          <p:nvPr/>
        </p:nvSpPr>
        <p:spPr>
          <a:xfrm>
            <a:off x="2390862" y="1690689"/>
            <a:ext cx="3816991" cy="48021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6268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FCC48B-B6C4-49BB-9F9D-7F1A25A1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更多紅色框框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1C4E13-3FAF-484C-BE15-455CF63B0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763" y="1690689"/>
            <a:ext cx="3562532" cy="465375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4CB0028-87D3-4323-8CE5-85F9D622A23D}"/>
              </a:ext>
            </a:extLst>
          </p:cNvPr>
          <p:cNvSpPr/>
          <p:nvPr/>
        </p:nvSpPr>
        <p:spPr>
          <a:xfrm>
            <a:off x="2390862" y="1690689"/>
            <a:ext cx="3816991" cy="48021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47A529B2-C02A-4D14-9BBD-268204431AAE}"/>
              </a:ext>
            </a:extLst>
          </p:cNvPr>
          <p:cNvCxnSpPr>
            <a:cxnSpLocks/>
          </p:cNvCxnSpPr>
          <p:nvPr/>
        </p:nvCxnSpPr>
        <p:spPr>
          <a:xfrm>
            <a:off x="2390862" y="3949169"/>
            <a:ext cx="381699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A1A3DB4-6685-4C0A-9A24-5B1129235151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4242029" y="1690689"/>
            <a:ext cx="51434" cy="43083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FE7608-FD1E-46CB-A881-3C4D3F2D0AD8}"/>
              </a:ext>
            </a:extLst>
          </p:cNvPr>
          <p:cNvCxnSpPr>
            <a:cxnSpLocks/>
          </p:cNvCxnSpPr>
          <p:nvPr/>
        </p:nvCxnSpPr>
        <p:spPr>
          <a:xfrm>
            <a:off x="5203233" y="2273417"/>
            <a:ext cx="20005" cy="167575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3D45A72-642E-4BDE-A5EA-21F096934624}"/>
              </a:ext>
            </a:extLst>
          </p:cNvPr>
          <p:cNvCxnSpPr>
            <a:cxnSpLocks/>
          </p:cNvCxnSpPr>
          <p:nvPr/>
        </p:nvCxnSpPr>
        <p:spPr>
          <a:xfrm flipH="1">
            <a:off x="2362199" y="6036954"/>
            <a:ext cx="384565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7E51CAA-3185-45B4-9F9B-2D3D42407585}"/>
              </a:ext>
            </a:extLst>
          </p:cNvPr>
          <p:cNvCxnSpPr>
            <a:cxnSpLocks/>
          </p:cNvCxnSpPr>
          <p:nvPr/>
        </p:nvCxnSpPr>
        <p:spPr>
          <a:xfrm flipH="1">
            <a:off x="4242029" y="2229751"/>
            <a:ext cx="196582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C94376B9-83D4-438C-9882-42B4539E73AC}"/>
              </a:ext>
            </a:extLst>
          </p:cNvPr>
          <p:cNvSpPr/>
          <p:nvPr/>
        </p:nvSpPr>
        <p:spPr>
          <a:xfrm>
            <a:off x="2090211" y="1429754"/>
            <a:ext cx="2128003" cy="2476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0701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FCC48B-B6C4-49BB-9F9D-7F1A25A14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60" y="37209"/>
            <a:ext cx="5696649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加上一點簡單的數學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1C4E13-3FAF-484C-BE15-455CF63B0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763" y="1690689"/>
            <a:ext cx="3562532" cy="465375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4CB0028-87D3-4323-8CE5-85F9D622A23D}"/>
              </a:ext>
            </a:extLst>
          </p:cNvPr>
          <p:cNvSpPr/>
          <p:nvPr/>
        </p:nvSpPr>
        <p:spPr>
          <a:xfrm>
            <a:off x="2390862" y="1690689"/>
            <a:ext cx="3816991" cy="48021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47A529B2-C02A-4D14-9BBD-268204431AAE}"/>
              </a:ext>
            </a:extLst>
          </p:cNvPr>
          <p:cNvCxnSpPr>
            <a:cxnSpLocks/>
          </p:cNvCxnSpPr>
          <p:nvPr/>
        </p:nvCxnSpPr>
        <p:spPr>
          <a:xfrm>
            <a:off x="2390862" y="3949169"/>
            <a:ext cx="381699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A1A3DB4-6685-4C0A-9A24-5B1129235151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4242029" y="1690689"/>
            <a:ext cx="51434" cy="43083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FE7608-FD1E-46CB-A881-3C4D3F2D0AD8}"/>
              </a:ext>
            </a:extLst>
          </p:cNvPr>
          <p:cNvCxnSpPr>
            <a:cxnSpLocks/>
          </p:cNvCxnSpPr>
          <p:nvPr/>
        </p:nvCxnSpPr>
        <p:spPr>
          <a:xfrm>
            <a:off x="5203233" y="2273417"/>
            <a:ext cx="20005" cy="167575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3D45A72-642E-4BDE-A5EA-21F096934624}"/>
              </a:ext>
            </a:extLst>
          </p:cNvPr>
          <p:cNvCxnSpPr>
            <a:cxnSpLocks/>
          </p:cNvCxnSpPr>
          <p:nvPr/>
        </p:nvCxnSpPr>
        <p:spPr>
          <a:xfrm flipH="1">
            <a:off x="2362199" y="6036954"/>
            <a:ext cx="384565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7E51CAA-3185-45B4-9F9B-2D3D42407585}"/>
              </a:ext>
            </a:extLst>
          </p:cNvPr>
          <p:cNvCxnSpPr>
            <a:cxnSpLocks/>
          </p:cNvCxnSpPr>
          <p:nvPr/>
        </p:nvCxnSpPr>
        <p:spPr>
          <a:xfrm flipH="1">
            <a:off x="4242029" y="2229751"/>
            <a:ext cx="196582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2DA169DB-44C3-479E-A82F-9D5B491EF183}"/>
              </a:ext>
            </a:extLst>
          </p:cNvPr>
          <p:cNvSpPr/>
          <p:nvPr/>
        </p:nvSpPr>
        <p:spPr>
          <a:xfrm>
            <a:off x="2090211" y="1429754"/>
            <a:ext cx="2128003" cy="2476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E6CED08-E53F-413C-97E8-E7BD1A380F82}"/>
              </a:ext>
            </a:extLst>
          </p:cNvPr>
          <p:cNvCxnSpPr/>
          <p:nvPr/>
        </p:nvCxnSpPr>
        <p:spPr>
          <a:xfrm>
            <a:off x="4218214" y="1493240"/>
            <a:ext cx="1989639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BE7379B-7CDD-45A7-B172-A158EF9B29BD}"/>
              </a:ext>
            </a:extLst>
          </p:cNvPr>
          <p:cNvSpPr txBox="1"/>
          <p:nvPr/>
        </p:nvSpPr>
        <p:spPr>
          <a:xfrm>
            <a:off x="4858427" y="1102076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35 Unit</a:t>
            </a:r>
            <a:endParaRPr lang="zh-TW" altLang="en-US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E826D35-D8AB-4DB5-ABB1-B392D0CB382E}"/>
              </a:ext>
            </a:extLst>
          </p:cNvPr>
          <p:cNvCxnSpPr/>
          <p:nvPr/>
        </p:nvCxnSpPr>
        <p:spPr>
          <a:xfrm>
            <a:off x="2228575" y="1493240"/>
            <a:ext cx="1989639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0E67AFF-5749-49C3-A988-69EF21A92A4F}"/>
              </a:ext>
            </a:extLst>
          </p:cNvPr>
          <p:cNvSpPr txBox="1"/>
          <p:nvPr/>
        </p:nvSpPr>
        <p:spPr>
          <a:xfrm>
            <a:off x="2809406" y="1102076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35 Unit</a:t>
            </a:r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A323140-F444-46B2-B8CB-0038DBA30A46}"/>
              </a:ext>
            </a:extLst>
          </p:cNvPr>
          <p:cNvCxnSpPr>
            <a:cxnSpLocks/>
          </p:cNvCxnSpPr>
          <p:nvPr/>
        </p:nvCxnSpPr>
        <p:spPr>
          <a:xfrm>
            <a:off x="2228575" y="1542221"/>
            <a:ext cx="0" cy="68753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F9408C-1799-4518-939C-78235CC159BD}"/>
              </a:ext>
            </a:extLst>
          </p:cNvPr>
          <p:cNvSpPr txBox="1"/>
          <p:nvPr/>
        </p:nvSpPr>
        <p:spPr>
          <a:xfrm>
            <a:off x="1309856" y="248347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 Unit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DCE483-BEF0-4C15-BC84-275238BA96BF}"/>
              </a:ext>
            </a:extLst>
          </p:cNvPr>
          <p:cNvSpPr txBox="1"/>
          <p:nvPr/>
        </p:nvSpPr>
        <p:spPr>
          <a:xfrm>
            <a:off x="1332777" y="5058914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 Unit</a:t>
            </a:r>
            <a:endParaRPr lang="zh-TW" altLang="en-US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F250CB6-EE07-4F9D-8FDB-55B53D7D6608}"/>
              </a:ext>
            </a:extLst>
          </p:cNvPr>
          <p:cNvCxnSpPr>
            <a:cxnSpLocks/>
          </p:cNvCxnSpPr>
          <p:nvPr/>
        </p:nvCxnSpPr>
        <p:spPr>
          <a:xfrm>
            <a:off x="2228575" y="2229751"/>
            <a:ext cx="0" cy="167676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A6C8E9C-3BAF-44FB-8CFF-ECEDBC1DE5E8}"/>
              </a:ext>
            </a:extLst>
          </p:cNvPr>
          <p:cNvCxnSpPr>
            <a:cxnSpLocks/>
          </p:cNvCxnSpPr>
          <p:nvPr/>
        </p:nvCxnSpPr>
        <p:spPr>
          <a:xfrm>
            <a:off x="2228575" y="5958394"/>
            <a:ext cx="0" cy="62094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12C5C267-B06E-4F39-A64E-F1905473F4F2}"/>
              </a:ext>
            </a:extLst>
          </p:cNvPr>
          <p:cNvCxnSpPr>
            <a:cxnSpLocks/>
          </p:cNvCxnSpPr>
          <p:nvPr/>
        </p:nvCxnSpPr>
        <p:spPr>
          <a:xfrm>
            <a:off x="2228575" y="3906518"/>
            <a:ext cx="0" cy="205187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3EF87AE-A7A5-49E0-BEA7-02338C7B91CB}"/>
              </a:ext>
            </a:extLst>
          </p:cNvPr>
          <p:cNvSpPr txBox="1"/>
          <p:nvPr/>
        </p:nvSpPr>
        <p:spPr>
          <a:xfrm>
            <a:off x="1391286" y="172260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 Unit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A00BCB-1853-417A-BAF2-9EA609CC8DB9}"/>
              </a:ext>
            </a:extLst>
          </p:cNvPr>
          <p:cNvSpPr txBox="1"/>
          <p:nvPr/>
        </p:nvSpPr>
        <p:spPr>
          <a:xfrm>
            <a:off x="1391286" y="608420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 Unit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67FEA13-BE73-48FF-8D50-49DAB0B5FD6C}"/>
              </a:ext>
            </a:extLst>
          </p:cNvPr>
          <p:cNvSpPr txBox="1"/>
          <p:nvPr/>
        </p:nvSpPr>
        <p:spPr>
          <a:xfrm>
            <a:off x="1570423" y="1249474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(0,0)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0254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FCC48B-B6C4-49BB-9F9D-7F1A25A14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53" y="67329"/>
            <a:ext cx="4297138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加上向量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1C4E13-3FAF-484C-BE15-455CF63B0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763" y="1690689"/>
            <a:ext cx="3562532" cy="465375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4CB0028-87D3-4323-8CE5-85F9D622A23D}"/>
              </a:ext>
            </a:extLst>
          </p:cNvPr>
          <p:cNvSpPr/>
          <p:nvPr/>
        </p:nvSpPr>
        <p:spPr>
          <a:xfrm>
            <a:off x="2390862" y="1690689"/>
            <a:ext cx="3816991" cy="48021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47A529B2-C02A-4D14-9BBD-268204431AAE}"/>
              </a:ext>
            </a:extLst>
          </p:cNvPr>
          <p:cNvCxnSpPr>
            <a:cxnSpLocks/>
          </p:cNvCxnSpPr>
          <p:nvPr/>
        </p:nvCxnSpPr>
        <p:spPr>
          <a:xfrm>
            <a:off x="2390862" y="3949169"/>
            <a:ext cx="381699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A1A3DB4-6685-4C0A-9A24-5B1129235151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4242029" y="1690689"/>
            <a:ext cx="51434" cy="43083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FE7608-FD1E-46CB-A881-3C4D3F2D0AD8}"/>
              </a:ext>
            </a:extLst>
          </p:cNvPr>
          <p:cNvCxnSpPr>
            <a:cxnSpLocks/>
          </p:cNvCxnSpPr>
          <p:nvPr/>
        </p:nvCxnSpPr>
        <p:spPr>
          <a:xfrm>
            <a:off x="5203233" y="2273417"/>
            <a:ext cx="20005" cy="167575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3D45A72-642E-4BDE-A5EA-21F096934624}"/>
              </a:ext>
            </a:extLst>
          </p:cNvPr>
          <p:cNvCxnSpPr>
            <a:cxnSpLocks/>
          </p:cNvCxnSpPr>
          <p:nvPr/>
        </p:nvCxnSpPr>
        <p:spPr>
          <a:xfrm flipH="1">
            <a:off x="2362199" y="6036954"/>
            <a:ext cx="384565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7E51CAA-3185-45B4-9F9B-2D3D42407585}"/>
              </a:ext>
            </a:extLst>
          </p:cNvPr>
          <p:cNvCxnSpPr>
            <a:cxnSpLocks/>
          </p:cNvCxnSpPr>
          <p:nvPr/>
        </p:nvCxnSpPr>
        <p:spPr>
          <a:xfrm flipH="1">
            <a:off x="4242029" y="2229751"/>
            <a:ext cx="196582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2DA169DB-44C3-479E-A82F-9D5B491EF183}"/>
              </a:ext>
            </a:extLst>
          </p:cNvPr>
          <p:cNvSpPr/>
          <p:nvPr/>
        </p:nvSpPr>
        <p:spPr>
          <a:xfrm>
            <a:off x="2090211" y="1429754"/>
            <a:ext cx="2128003" cy="2476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E6CED08-E53F-413C-97E8-E7BD1A380F82}"/>
              </a:ext>
            </a:extLst>
          </p:cNvPr>
          <p:cNvCxnSpPr/>
          <p:nvPr/>
        </p:nvCxnSpPr>
        <p:spPr>
          <a:xfrm>
            <a:off x="4218214" y="1493240"/>
            <a:ext cx="1989639" cy="0"/>
          </a:xfrm>
          <a:prstGeom prst="straightConnector1">
            <a:avLst/>
          </a:prstGeom>
          <a:ln w="57150">
            <a:solidFill>
              <a:srgbClr val="6D6D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BE7379B-7CDD-45A7-B172-A158EF9B29BD}"/>
              </a:ext>
            </a:extLst>
          </p:cNvPr>
          <p:cNvSpPr txBox="1"/>
          <p:nvPr/>
        </p:nvSpPr>
        <p:spPr>
          <a:xfrm>
            <a:off x="4858427" y="1102076"/>
            <a:ext cx="8707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6D6D6D"/>
                </a:solidFill>
              </a:rPr>
              <a:t>35 Unit</a:t>
            </a:r>
            <a:endParaRPr lang="zh-TW" altLang="en-US" dirty="0">
              <a:solidFill>
                <a:srgbClr val="6D6D6D"/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E826D35-D8AB-4DB5-ABB1-B392D0CB382E}"/>
              </a:ext>
            </a:extLst>
          </p:cNvPr>
          <p:cNvCxnSpPr/>
          <p:nvPr/>
        </p:nvCxnSpPr>
        <p:spPr>
          <a:xfrm>
            <a:off x="2228575" y="1493240"/>
            <a:ext cx="1989639" cy="0"/>
          </a:xfrm>
          <a:prstGeom prst="straightConnector1">
            <a:avLst/>
          </a:prstGeom>
          <a:ln w="57150">
            <a:solidFill>
              <a:srgbClr val="6D6D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0E67AFF-5749-49C3-A988-69EF21A92A4F}"/>
              </a:ext>
            </a:extLst>
          </p:cNvPr>
          <p:cNvSpPr txBox="1"/>
          <p:nvPr/>
        </p:nvSpPr>
        <p:spPr>
          <a:xfrm>
            <a:off x="2809406" y="1102076"/>
            <a:ext cx="8707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6D6D6D"/>
                </a:solidFill>
              </a:rPr>
              <a:t>35 Unit</a:t>
            </a:r>
            <a:endParaRPr lang="zh-TW" altLang="en-US" dirty="0">
              <a:solidFill>
                <a:srgbClr val="6D6D6D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A323140-F444-46B2-B8CB-0038DBA30A46}"/>
              </a:ext>
            </a:extLst>
          </p:cNvPr>
          <p:cNvCxnSpPr>
            <a:cxnSpLocks/>
          </p:cNvCxnSpPr>
          <p:nvPr/>
        </p:nvCxnSpPr>
        <p:spPr>
          <a:xfrm>
            <a:off x="2228575" y="1542221"/>
            <a:ext cx="0" cy="687530"/>
          </a:xfrm>
          <a:prstGeom prst="straightConnector1">
            <a:avLst/>
          </a:prstGeom>
          <a:ln w="57150">
            <a:solidFill>
              <a:srgbClr val="6D6D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F9408C-1799-4518-939C-78235CC159BD}"/>
              </a:ext>
            </a:extLst>
          </p:cNvPr>
          <p:cNvSpPr txBox="1"/>
          <p:nvPr/>
        </p:nvSpPr>
        <p:spPr>
          <a:xfrm>
            <a:off x="1295737" y="2483470"/>
            <a:ext cx="8707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6D6D6D"/>
                </a:solidFill>
              </a:rPr>
              <a:t>15 Unit</a:t>
            </a:r>
            <a:endParaRPr lang="zh-TW" altLang="en-US" dirty="0">
              <a:solidFill>
                <a:srgbClr val="6D6D6D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DCE483-BEF0-4C15-BC84-275238BA96BF}"/>
              </a:ext>
            </a:extLst>
          </p:cNvPr>
          <p:cNvSpPr txBox="1"/>
          <p:nvPr/>
        </p:nvSpPr>
        <p:spPr>
          <a:xfrm>
            <a:off x="1318658" y="5058914"/>
            <a:ext cx="8707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6D6D6D"/>
                </a:solidFill>
              </a:rPr>
              <a:t>15 Unit</a:t>
            </a:r>
            <a:endParaRPr lang="zh-TW" altLang="en-US" dirty="0">
              <a:solidFill>
                <a:srgbClr val="6D6D6D"/>
              </a:solidFill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F250CB6-EE07-4F9D-8FDB-55B53D7D6608}"/>
              </a:ext>
            </a:extLst>
          </p:cNvPr>
          <p:cNvCxnSpPr>
            <a:cxnSpLocks/>
          </p:cNvCxnSpPr>
          <p:nvPr/>
        </p:nvCxnSpPr>
        <p:spPr>
          <a:xfrm>
            <a:off x="2228575" y="2229751"/>
            <a:ext cx="0" cy="1676767"/>
          </a:xfrm>
          <a:prstGeom prst="straightConnector1">
            <a:avLst/>
          </a:prstGeom>
          <a:ln w="57150">
            <a:solidFill>
              <a:srgbClr val="6D6D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A6C8E9C-3BAF-44FB-8CFF-ECEDBC1DE5E8}"/>
              </a:ext>
            </a:extLst>
          </p:cNvPr>
          <p:cNvCxnSpPr>
            <a:cxnSpLocks/>
          </p:cNvCxnSpPr>
          <p:nvPr/>
        </p:nvCxnSpPr>
        <p:spPr>
          <a:xfrm>
            <a:off x="2228575" y="5958394"/>
            <a:ext cx="0" cy="620946"/>
          </a:xfrm>
          <a:prstGeom prst="straightConnector1">
            <a:avLst/>
          </a:prstGeom>
          <a:ln w="57150">
            <a:solidFill>
              <a:srgbClr val="6D6D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12C5C267-B06E-4F39-A64E-F1905473F4F2}"/>
              </a:ext>
            </a:extLst>
          </p:cNvPr>
          <p:cNvCxnSpPr>
            <a:cxnSpLocks/>
          </p:cNvCxnSpPr>
          <p:nvPr/>
        </p:nvCxnSpPr>
        <p:spPr>
          <a:xfrm>
            <a:off x="2228575" y="3906518"/>
            <a:ext cx="0" cy="2051876"/>
          </a:xfrm>
          <a:prstGeom prst="straightConnector1">
            <a:avLst/>
          </a:prstGeom>
          <a:ln w="57150">
            <a:solidFill>
              <a:srgbClr val="6D6D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3EF87AE-A7A5-49E0-BEA7-02338C7B91CB}"/>
              </a:ext>
            </a:extLst>
          </p:cNvPr>
          <p:cNvSpPr txBox="1"/>
          <p:nvPr/>
        </p:nvSpPr>
        <p:spPr>
          <a:xfrm>
            <a:off x="1377167" y="1722606"/>
            <a:ext cx="7537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6D6D6D"/>
                </a:solidFill>
              </a:rPr>
              <a:t>5 Unit</a:t>
            </a:r>
            <a:endParaRPr lang="zh-TW" altLang="en-US" dirty="0">
              <a:solidFill>
                <a:srgbClr val="6D6D6D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A00BCB-1853-417A-BAF2-9EA609CC8DB9}"/>
              </a:ext>
            </a:extLst>
          </p:cNvPr>
          <p:cNvSpPr txBox="1"/>
          <p:nvPr/>
        </p:nvSpPr>
        <p:spPr>
          <a:xfrm>
            <a:off x="1377167" y="6084201"/>
            <a:ext cx="7537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6D6D6D"/>
                </a:solidFill>
              </a:rPr>
              <a:t>5 Unit</a:t>
            </a:r>
            <a:endParaRPr lang="zh-TW" altLang="en-US" dirty="0">
              <a:solidFill>
                <a:srgbClr val="6D6D6D"/>
              </a:solidFill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6569D3A-FCD4-4867-8A6A-B124939DDAE4}"/>
              </a:ext>
            </a:extLst>
          </p:cNvPr>
          <p:cNvCxnSpPr>
            <a:cxnSpLocks/>
          </p:cNvCxnSpPr>
          <p:nvPr/>
        </p:nvCxnSpPr>
        <p:spPr>
          <a:xfrm flipH="1">
            <a:off x="5165291" y="706619"/>
            <a:ext cx="1420844" cy="885346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FEFD4A2-319A-45B1-B3F3-592C85C1730E}"/>
              </a:ext>
            </a:extLst>
          </p:cNvPr>
          <p:cNvCxnSpPr>
            <a:cxnSpLocks/>
          </p:cNvCxnSpPr>
          <p:nvPr/>
        </p:nvCxnSpPr>
        <p:spPr>
          <a:xfrm flipH="1" flipV="1">
            <a:off x="3746860" y="721860"/>
            <a:ext cx="1464952" cy="86733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CE77F7D-9384-4F41-96C5-D04704F3A2B4}"/>
              </a:ext>
            </a:extLst>
          </p:cNvPr>
          <p:cNvCxnSpPr>
            <a:cxnSpLocks/>
          </p:cNvCxnSpPr>
          <p:nvPr/>
        </p:nvCxnSpPr>
        <p:spPr>
          <a:xfrm>
            <a:off x="5875713" y="3111293"/>
            <a:ext cx="1572893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3363ABC-496E-482D-B5F2-30F99EF72FED}"/>
              </a:ext>
            </a:extLst>
          </p:cNvPr>
          <p:cNvCxnSpPr>
            <a:cxnSpLocks/>
          </p:cNvCxnSpPr>
          <p:nvPr/>
        </p:nvCxnSpPr>
        <p:spPr>
          <a:xfrm flipH="1" flipV="1">
            <a:off x="3112316" y="3068134"/>
            <a:ext cx="1409924" cy="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B2127398-AA22-4301-AA8D-F0ADB93C856F}"/>
              </a:ext>
            </a:extLst>
          </p:cNvPr>
          <p:cNvCxnSpPr>
            <a:cxnSpLocks/>
          </p:cNvCxnSpPr>
          <p:nvPr/>
        </p:nvCxnSpPr>
        <p:spPr>
          <a:xfrm>
            <a:off x="5902180" y="4948017"/>
            <a:ext cx="1447877" cy="77141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0C1CAD13-06F1-4266-98E4-D79829408EF9}"/>
              </a:ext>
            </a:extLst>
          </p:cNvPr>
          <p:cNvCxnSpPr>
            <a:cxnSpLocks/>
          </p:cNvCxnSpPr>
          <p:nvPr/>
        </p:nvCxnSpPr>
        <p:spPr>
          <a:xfrm flipH="1" flipV="1">
            <a:off x="1793943" y="3338818"/>
            <a:ext cx="803108" cy="150953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12D019A8-4E82-4998-B75B-00F61551DEB9}"/>
              </a:ext>
            </a:extLst>
          </p:cNvPr>
          <p:cNvCxnSpPr>
            <a:cxnSpLocks/>
          </p:cNvCxnSpPr>
          <p:nvPr/>
        </p:nvCxnSpPr>
        <p:spPr>
          <a:xfrm>
            <a:off x="4293463" y="6084201"/>
            <a:ext cx="0" cy="70083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763DDDB-2B9B-4AAE-ADE8-BB87DD9CB960}"/>
              </a:ext>
            </a:extLst>
          </p:cNvPr>
          <p:cNvSpPr txBox="1"/>
          <p:nvPr/>
        </p:nvSpPr>
        <p:spPr>
          <a:xfrm>
            <a:off x="1570423" y="1249474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6D6D6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(0,0)</a:t>
            </a:r>
            <a:endParaRPr lang="zh-TW" altLang="en-US" b="1" dirty="0">
              <a:solidFill>
                <a:srgbClr val="6D6D6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1524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11C4E13-3FAF-484C-BE15-455CF63B0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763" y="1690689"/>
            <a:ext cx="3562532" cy="465375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4CB0028-87D3-4323-8CE5-85F9D622A23D}"/>
              </a:ext>
            </a:extLst>
          </p:cNvPr>
          <p:cNvSpPr/>
          <p:nvPr/>
        </p:nvSpPr>
        <p:spPr>
          <a:xfrm>
            <a:off x="2390862" y="1690689"/>
            <a:ext cx="3816991" cy="48021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47A529B2-C02A-4D14-9BBD-268204431AAE}"/>
              </a:ext>
            </a:extLst>
          </p:cNvPr>
          <p:cNvCxnSpPr>
            <a:cxnSpLocks/>
          </p:cNvCxnSpPr>
          <p:nvPr/>
        </p:nvCxnSpPr>
        <p:spPr>
          <a:xfrm>
            <a:off x="2390862" y="3949169"/>
            <a:ext cx="381699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A1A3DB4-6685-4C0A-9A24-5B1129235151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4242029" y="1690689"/>
            <a:ext cx="51434" cy="43083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FE7608-FD1E-46CB-A881-3C4D3F2D0AD8}"/>
              </a:ext>
            </a:extLst>
          </p:cNvPr>
          <p:cNvCxnSpPr>
            <a:cxnSpLocks/>
          </p:cNvCxnSpPr>
          <p:nvPr/>
        </p:nvCxnSpPr>
        <p:spPr>
          <a:xfrm>
            <a:off x="5203233" y="2273417"/>
            <a:ext cx="20005" cy="167575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3D45A72-642E-4BDE-A5EA-21F096934624}"/>
              </a:ext>
            </a:extLst>
          </p:cNvPr>
          <p:cNvCxnSpPr>
            <a:cxnSpLocks/>
          </p:cNvCxnSpPr>
          <p:nvPr/>
        </p:nvCxnSpPr>
        <p:spPr>
          <a:xfrm flipH="1">
            <a:off x="2362199" y="6036954"/>
            <a:ext cx="384565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7E51CAA-3185-45B4-9F9B-2D3D42407585}"/>
              </a:ext>
            </a:extLst>
          </p:cNvPr>
          <p:cNvCxnSpPr>
            <a:cxnSpLocks/>
          </p:cNvCxnSpPr>
          <p:nvPr/>
        </p:nvCxnSpPr>
        <p:spPr>
          <a:xfrm flipH="1">
            <a:off x="4242029" y="2229751"/>
            <a:ext cx="196582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2DA169DB-44C3-479E-A82F-9D5B491EF183}"/>
              </a:ext>
            </a:extLst>
          </p:cNvPr>
          <p:cNvSpPr/>
          <p:nvPr/>
        </p:nvSpPr>
        <p:spPr>
          <a:xfrm>
            <a:off x="2090211" y="1429754"/>
            <a:ext cx="2128003" cy="2476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E6CED08-E53F-413C-97E8-E7BD1A380F82}"/>
              </a:ext>
            </a:extLst>
          </p:cNvPr>
          <p:cNvCxnSpPr/>
          <p:nvPr/>
        </p:nvCxnSpPr>
        <p:spPr>
          <a:xfrm>
            <a:off x="4218214" y="1493240"/>
            <a:ext cx="1989639" cy="0"/>
          </a:xfrm>
          <a:prstGeom prst="straightConnector1">
            <a:avLst/>
          </a:prstGeom>
          <a:ln w="57150">
            <a:solidFill>
              <a:srgbClr val="6D6D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BE7379B-7CDD-45A7-B172-A158EF9B29BD}"/>
              </a:ext>
            </a:extLst>
          </p:cNvPr>
          <p:cNvSpPr txBox="1"/>
          <p:nvPr/>
        </p:nvSpPr>
        <p:spPr>
          <a:xfrm>
            <a:off x="4858427" y="1102076"/>
            <a:ext cx="8707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6D6D6D"/>
                </a:solidFill>
              </a:rPr>
              <a:t>35 Unit</a:t>
            </a:r>
            <a:endParaRPr lang="zh-TW" altLang="en-US" dirty="0">
              <a:solidFill>
                <a:srgbClr val="6D6D6D"/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E826D35-D8AB-4DB5-ABB1-B392D0CB382E}"/>
              </a:ext>
            </a:extLst>
          </p:cNvPr>
          <p:cNvCxnSpPr/>
          <p:nvPr/>
        </p:nvCxnSpPr>
        <p:spPr>
          <a:xfrm>
            <a:off x="2228575" y="1493240"/>
            <a:ext cx="1989639" cy="0"/>
          </a:xfrm>
          <a:prstGeom prst="straightConnector1">
            <a:avLst/>
          </a:prstGeom>
          <a:ln w="57150">
            <a:solidFill>
              <a:srgbClr val="6D6D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0E67AFF-5749-49C3-A988-69EF21A92A4F}"/>
              </a:ext>
            </a:extLst>
          </p:cNvPr>
          <p:cNvSpPr txBox="1"/>
          <p:nvPr/>
        </p:nvSpPr>
        <p:spPr>
          <a:xfrm>
            <a:off x="2809406" y="1102076"/>
            <a:ext cx="8707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6D6D6D"/>
                </a:solidFill>
              </a:rPr>
              <a:t>35 Unit</a:t>
            </a:r>
            <a:endParaRPr lang="zh-TW" altLang="en-US" dirty="0">
              <a:solidFill>
                <a:srgbClr val="6D6D6D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A323140-F444-46B2-B8CB-0038DBA30A46}"/>
              </a:ext>
            </a:extLst>
          </p:cNvPr>
          <p:cNvCxnSpPr>
            <a:cxnSpLocks/>
          </p:cNvCxnSpPr>
          <p:nvPr/>
        </p:nvCxnSpPr>
        <p:spPr>
          <a:xfrm>
            <a:off x="2228575" y="1542221"/>
            <a:ext cx="0" cy="687530"/>
          </a:xfrm>
          <a:prstGeom prst="straightConnector1">
            <a:avLst/>
          </a:prstGeom>
          <a:ln w="57150">
            <a:solidFill>
              <a:srgbClr val="6D6D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F9408C-1799-4518-939C-78235CC159BD}"/>
              </a:ext>
            </a:extLst>
          </p:cNvPr>
          <p:cNvSpPr txBox="1"/>
          <p:nvPr/>
        </p:nvSpPr>
        <p:spPr>
          <a:xfrm>
            <a:off x="1333692" y="2483470"/>
            <a:ext cx="8707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6D6D6D"/>
                </a:solidFill>
              </a:rPr>
              <a:t>15 Unit</a:t>
            </a:r>
            <a:endParaRPr lang="zh-TW" altLang="en-US" dirty="0">
              <a:solidFill>
                <a:srgbClr val="6D6D6D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DCE483-BEF0-4C15-BC84-275238BA96BF}"/>
              </a:ext>
            </a:extLst>
          </p:cNvPr>
          <p:cNvSpPr txBox="1"/>
          <p:nvPr/>
        </p:nvSpPr>
        <p:spPr>
          <a:xfrm>
            <a:off x="1356613" y="5058914"/>
            <a:ext cx="8707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6D6D6D"/>
                </a:solidFill>
              </a:rPr>
              <a:t>15 Unit</a:t>
            </a:r>
            <a:endParaRPr lang="zh-TW" altLang="en-US" dirty="0">
              <a:solidFill>
                <a:srgbClr val="6D6D6D"/>
              </a:solidFill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F250CB6-EE07-4F9D-8FDB-55B53D7D6608}"/>
              </a:ext>
            </a:extLst>
          </p:cNvPr>
          <p:cNvCxnSpPr>
            <a:cxnSpLocks/>
          </p:cNvCxnSpPr>
          <p:nvPr/>
        </p:nvCxnSpPr>
        <p:spPr>
          <a:xfrm>
            <a:off x="2228575" y="2229751"/>
            <a:ext cx="0" cy="1676767"/>
          </a:xfrm>
          <a:prstGeom prst="straightConnector1">
            <a:avLst/>
          </a:prstGeom>
          <a:ln w="57150">
            <a:solidFill>
              <a:srgbClr val="6D6D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A6C8E9C-3BAF-44FB-8CFF-ECEDBC1DE5E8}"/>
              </a:ext>
            </a:extLst>
          </p:cNvPr>
          <p:cNvCxnSpPr>
            <a:cxnSpLocks/>
          </p:cNvCxnSpPr>
          <p:nvPr/>
        </p:nvCxnSpPr>
        <p:spPr>
          <a:xfrm>
            <a:off x="2228575" y="5958394"/>
            <a:ext cx="0" cy="620946"/>
          </a:xfrm>
          <a:prstGeom prst="straightConnector1">
            <a:avLst/>
          </a:prstGeom>
          <a:ln w="57150">
            <a:solidFill>
              <a:srgbClr val="6D6D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12C5C267-B06E-4F39-A64E-F1905473F4F2}"/>
              </a:ext>
            </a:extLst>
          </p:cNvPr>
          <p:cNvCxnSpPr>
            <a:cxnSpLocks/>
          </p:cNvCxnSpPr>
          <p:nvPr/>
        </p:nvCxnSpPr>
        <p:spPr>
          <a:xfrm>
            <a:off x="2228575" y="3906518"/>
            <a:ext cx="0" cy="2051876"/>
          </a:xfrm>
          <a:prstGeom prst="straightConnector1">
            <a:avLst/>
          </a:prstGeom>
          <a:ln w="57150">
            <a:solidFill>
              <a:srgbClr val="6D6D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3EF87AE-A7A5-49E0-BEA7-02338C7B91CB}"/>
              </a:ext>
            </a:extLst>
          </p:cNvPr>
          <p:cNvSpPr txBox="1"/>
          <p:nvPr/>
        </p:nvSpPr>
        <p:spPr>
          <a:xfrm>
            <a:off x="1415122" y="1722606"/>
            <a:ext cx="7537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6D6D6D"/>
                </a:solidFill>
              </a:rPr>
              <a:t>5 Unit</a:t>
            </a:r>
            <a:endParaRPr lang="zh-TW" altLang="en-US" dirty="0">
              <a:solidFill>
                <a:srgbClr val="6D6D6D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A00BCB-1853-417A-BAF2-9EA609CC8DB9}"/>
              </a:ext>
            </a:extLst>
          </p:cNvPr>
          <p:cNvSpPr txBox="1"/>
          <p:nvPr/>
        </p:nvSpPr>
        <p:spPr>
          <a:xfrm>
            <a:off x="1415122" y="6084201"/>
            <a:ext cx="7537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6D6D6D"/>
                </a:solidFill>
              </a:rPr>
              <a:t>5 Unit</a:t>
            </a:r>
            <a:endParaRPr lang="zh-TW" altLang="en-US" dirty="0">
              <a:solidFill>
                <a:srgbClr val="6D6D6D"/>
              </a:solidFill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6569D3A-FCD4-4867-8A6A-B124939DDAE4}"/>
              </a:ext>
            </a:extLst>
          </p:cNvPr>
          <p:cNvCxnSpPr>
            <a:cxnSpLocks/>
          </p:cNvCxnSpPr>
          <p:nvPr/>
        </p:nvCxnSpPr>
        <p:spPr>
          <a:xfrm flipH="1">
            <a:off x="5165291" y="706619"/>
            <a:ext cx="1420844" cy="885346"/>
          </a:xfrm>
          <a:prstGeom prst="line">
            <a:avLst/>
          </a:prstGeom>
          <a:ln w="76200">
            <a:solidFill>
              <a:srgbClr val="B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FEFD4A2-319A-45B1-B3F3-592C85C1730E}"/>
              </a:ext>
            </a:extLst>
          </p:cNvPr>
          <p:cNvCxnSpPr>
            <a:cxnSpLocks/>
          </p:cNvCxnSpPr>
          <p:nvPr/>
        </p:nvCxnSpPr>
        <p:spPr>
          <a:xfrm flipH="1" flipV="1">
            <a:off x="3746860" y="721860"/>
            <a:ext cx="1464952" cy="867331"/>
          </a:xfrm>
          <a:prstGeom prst="straightConnector1">
            <a:avLst/>
          </a:prstGeom>
          <a:ln w="76200">
            <a:solidFill>
              <a:srgbClr val="B0A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CE77F7D-9384-4F41-96C5-D04704F3A2B4}"/>
              </a:ext>
            </a:extLst>
          </p:cNvPr>
          <p:cNvCxnSpPr>
            <a:cxnSpLocks/>
          </p:cNvCxnSpPr>
          <p:nvPr/>
        </p:nvCxnSpPr>
        <p:spPr>
          <a:xfrm>
            <a:off x="5875713" y="3111293"/>
            <a:ext cx="1572893" cy="0"/>
          </a:xfrm>
          <a:prstGeom prst="straightConnector1">
            <a:avLst/>
          </a:prstGeom>
          <a:ln w="76200">
            <a:solidFill>
              <a:srgbClr val="B0A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3363ABC-496E-482D-B5F2-30F99EF72FED}"/>
              </a:ext>
            </a:extLst>
          </p:cNvPr>
          <p:cNvCxnSpPr>
            <a:cxnSpLocks/>
          </p:cNvCxnSpPr>
          <p:nvPr/>
        </p:nvCxnSpPr>
        <p:spPr>
          <a:xfrm flipH="1" flipV="1">
            <a:off x="3061982" y="3068134"/>
            <a:ext cx="1460258" cy="1"/>
          </a:xfrm>
          <a:prstGeom prst="straightConnector1">
            <a:avLst/>
          </a:prstGeom>
          <a:ln w="76200">
            <a:solidFill>
              <a:srgbClr val="B0A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B2127398-AA22-4301-AA8D-F0ADB93C856F}"/>
              </a:ext>
            </a:extLst>
          </p:cNvPr>
          <p:cNvCxnSpPr>
            <a:cxnSpLocks/>
          </p:cNvCxnSpPr>
          <p:nvPr/>
        </p:nvCxnSpPr>
        <p:spPr>
          <a:xfrm>
            <a:off x="5902180" y="4948017"/>
            <a:ext cx="1447877" cy="771412"/>
          </a:xfrm>
          <a:prstGeom prst="straightConnector1">
            <a:avLst/>
          </a:prstGeom>
          <a:ln w="76200">
            <a:solidFill>
              <a:srgbClr val="B0A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0C1CAD13-06F1-4266-98E4-D79829408EF9}"/>
              </a:ext>
            </a:extLst>
          </p:cNvPr>
          <p:cNvCxnSpPr>
            <a:cxnSpLocks/>
          </p:cNvCxnSpPr>
          <p:nvPr/>
        </p:nvCxnSpPr>
        <p:spPr>
          <a:xfrm flipH="1" flipV="1">
            <a:off x="1504013" y="3682767"/>
            <a:ext cx="1093038" cy="1165587"/>
          </a:xfrm>
          <a:prstGeom prst="straightConnector1">
            <a:avLst/>
          </a:prstGeom>
          <a:ln w="76200">
            <a:solidFill>
              <a:srgbClr val="B0A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12D019A8-4E82-4998-B75B-00F61551DEB9}"/>
              </a:ext>
            </a:extLst>
          </p:cNvPr>
          <p:cNvCxnSpPr>
            <a:cxnSpLocks/>
          </p:cNvCxnSpPr>
          <p:nvPr/>
        </p:nvCxnSpPr>
        <p:spPr>
          <a:xfrm>
            <a:off x="4293463" y="6084201"/>
            <a:ext cx="0" cy="700830"/>
          </a:xfrm>
          <a:prstGeom prst="straightConnector1">
            <a:avLst/>
          </a:prstGeom>
          <a:ln w="76200">
            <a:solidFill>
              <a:srgbClr val="B0A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1AFCC48B-B6C4-49BB-9F9D-7F1A25A14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20" y="131801"/>
            <a:ext cx="9144000" cy="1272879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最後來點傅立葉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82B22E-BE65-4559-9E3B-948C0A24A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15177"/>
            <a:ext cx="9144000" cy="4953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BCD687D-B93E-4308-961B-854002ACB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898" y="3317661"/>
            <a:ext cx="5117758" cy="987393"/>
          </a:xfrm>
          <a:prstGeom prst="rect">
            <a:avLst/>
          </a:prstGeom>
        </p:spPr>
      </p:pic>
      <p:pic>
        <p:nvPicPr>
          <p:cNvPr id="13" name="Untitled">
            <a:hlinkClick r:id="" action="ppaction://media"/>
            <a:extLst>
              <a:ext uri="{FF2B5EF4-FFF2-40B4-BE49-F238E27FC236}">
                <a16:creationId xmlns:a16="http://schemas.microsoft.com/office/drawing/2014/main" id="{8419DA95-590D-4BA5-A5E5-3DDA804232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63430" y="36017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6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0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080A20E-FBBB-46A0-9F8F-AE16348B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030" y="4316356"/>
            <a:ext cx="2053076" cy="4539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1EFF7ED-3A82-459D-BBFC-243648AD8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271" y="2234221"/>
            <a:ext cx="2905462" cy="189702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4CFD6E9-4ACE-4BDA-91E4-649F051BB5AA}"/>
              </a:ext>
            </a:extLst>
          </p:cNvPr>
          <p:cNvSpPr/>
          <p:nvPr/>
        </p:nvSpPr>
        <p:spPr>
          <a:xfrm>
            <a:off x="5385732" y="3391252"/>
            <a:ext cx="937470" cy="641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4E40C9-359F-4812-9154-4AAA44070DD4}"/>
              </a:ext>
            </a:extLst>
          </p:cNvPr>
          <p:cNvSpPr/>
          <p:nvPr/>
        </p:nvSpPr>
        <p:spPr>
          <a:xfrm>
            <a:off x="5355241" y="3429003"/>
            <a:ext cx="60989" cy="1268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29FA885-5A2E-4A92-A314-0BC66AD5FF47}"/>
              </a:ext>
            </a:extLst>
          </p:cNvPr>
          <p:cNvSpPr txBox="1"/>
          <p:nvPr/>
        </p:nvSpPr>
        <p:spPr>
          <a:xfrm>
            <a:off x="5434382" y="3312702"/>
            <a:ext cx="1014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MILOS</a:t>
            </a:r>
            <a:endParaRPr lang="zh-TW" altLang="en-US" sz="2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B0324F6-B0A7-48EE-952C-E4C626C671B1}"/>
              </a:ext>
            </a:extLst>
          </p:cNvPr>
          <p:cNvSpPr/>
          <p:nvPr/>
        </p:nvSpPr>
        <p:spPr>
          <a:xfrm>
            <a:off x="3336135" y="3818006"/>
            <a:ext cx="1907381" cy="3629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97F109-9366-424D-A617-CCBC1F4DC538}"/>
              </a:ext>
            </a:extLst>
          </p:cNvPr>
          <p:cNvSpPr/>
          <p:nvPr/>
        </p:nvSpPr>
        <p:spPr>
          <a:xfrm>
            <a:off x="3171794" y="3863046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♂靈魂舞者在</a:t>
            </a:r>
            <a:r>
              <a:rPr lang="zh-TW" altLang="en-US" b="1" dirty="0">
                <a:solidFill>
                  <a:srgbClr val="BC8FD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次元裂縫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排球中激烈的碰撞♂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9D04E28-AFAA-4E14-A252-9D184D338ACF}"/>
              </a:ext>
            </a:extLst>
          </p:cNvPr>
          <p:cNvSpPr/>
          <p:nvPr/>
        </p:nvSpPr>
        <p:spPr>
          <a:xfrm>
            <a:off x="4215285" y="2217029"/>
            <a:ext cx="1268108" cy="1182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DF0005-0FD1-4061-BC37-3FFCF1CF2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93" y="1806437"/>
            <a:ext cx="2202945" cy="219302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210B312D-8185-44FE-A78C-992E7E703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58" b="100000" l="261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726" y="1956606"/>
            <a:ext cx="983378" cy="9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12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6BD3C965-4EA8-490D-8E4D-93B8EA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簡單完成碰撞偵測</a:t>
            </a:r>
            <a:endParaRPr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569B7398-6384-4C2C-9889-B6669B5C7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24" y="1279576"/>
            <a:ext cx="9254376" cy="52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30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78D8DF8E-4DB4-4A35-9A66-C04A8B3C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815" y="2766218"/>
            <a:ext cx="524637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接下來是選單動畫</a:t>
            </a:r>
          </a:p>
        </p:txBody>
      </p:sp>
      <p:pic>
        <p:nvPicPr>
          <p:cNvPr id="8" name="Picture 2" descr="ãemoji thinking pictureãçåçæå°çµæ">
            <a:extLst>
              <a:ext uri="{FF2B5EF4-FFF2-40B4-BE49-F238E27FC236}">
                <a16:creationId xmlns:a16="http://schemas.microsoft.com/office/drawing/2014/main" id="{4AC135F1-0EE6-4238-8B50-4C66586E6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556" l="0" r="99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76" y="3794688"/>
            <a:ext cx="1300313" cy="13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766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26452-83D3-4D92-9BF5-77FF43AA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為什麼米洛斯那麼動感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31DE45-6921-4EEA-B663-561708B03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9092839" cy="512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16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15010-0ECA-47E5-923D-04B28BAFD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好問題</a:t>
            </a:r>
          </a:p>
        </p:txBody>
      </p:sp>
      <p:pic>
        <p:nvPicPr>
          <p:cNvPr id="3074" name="Picture 2" descr="ãricardo milosãçåçæå°çµæ">
            <a:extLst>
              <a:ext uri="{FF2B5EF4-FFF2-40B4-BE49-F238E27FC236}">
                <a16:creationId xmlns:a16="http://schemas.microsoft.com/office/drawing/2014/main" id="{ADBBE4C3-00FE-42EA-8A07-B0E1C9A1B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518" y="2036340"/>
            <a:ext cx="451485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274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53602-68FC-43B1-AA96-289D60ECB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沒有什麼問題是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解決不了的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3DB8F5-928F-4B21-A88D-4D02DACCC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76" y="3767137"/>
            <a:ext cx="12192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01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53602-68FC-43B1-AA96-289D60ECB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如果有 就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 install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E7D62BC-0743-431E-9D78-D880DD03A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78" y="3842243"/>
            <a:ext cx="1422222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37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C8EC50-697E-4B14-8E4A-13B961AD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當組語遇見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D26CD4-4D72-4B81-AF27-25EA2A88A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495" y="1427557"/>
            <a:ext cx="6335009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67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46501B-4A4C-4BE6-A173-3B166487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啊 出來了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A1D15F-94BD-44DA-B7BE-B76152475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11"/>
          <a:stretch/>
        </p:blipFill>
        <p:spPr>
          <a:xfrm>
            <a:off x="0" y="1349374"/>
            <a:ext cx="9144000" cy="494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88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B1C05B-A1A7-4DCF-9FC5-8BD5539E1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眼尖的你 一定會好奇這是什麼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279E1C-416C-4F20-AADD-196F5953E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495" y="1427557"/>
            <a:ext cx="6335009" cy="52109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DAAAEAD-BEBC-49B6-9CF4-2D1668BEA863}"/>
              </a:ext>
            </a:extLst>
          </p:cNvPr>
          <p:cNvSpPr/>
          <p:nvPr/>
        </p:nvSpPr>
        <p:spPr>
          <a:xfrm>
            <a:off x="2231472" y="5612235"/>
            <a:ext cx="1442906" cy="3691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694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78D8DF8E-4DB4-4A35-9A66-C04A8B3C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691" y="2766218"/>
            <a:ext cx="5246370" cy="1325563"/>
          </a:xfrm>
        </p:spPr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fastDrawPic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Picture 2" descr="ãemoji thinking pictureãçåçæå°çµæ">
            <a:extLst>
              <a:ext uri="{FF2B5EF4-FFF2-40B4-BE49-F238E27FC236}">
                <a16:creationId xmlns:a16="http://schemas.microsoft.com/office/drawing/2014/main" id="{4AC135F1-0EE6-4238-8B50-4C66586E6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556" l="0" r="99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76" y="3794688"/>
            <a:ext cx="1300313" cy="13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173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XPãçåçæå°çµæ">
            <a:extLst>
              <a:ext uri="{FF2B5EF4-FFF2-40B4-BE49-F238E27FC236}">
                <a16:creationId xmlns:a16="http://schemas.microsoft.com/office/drawing/2014/main" id="{E84FA0AF-6916-4CFE-99A2-BA41ADA9A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6" y="387793"/>
            <a:ext cx="9146097" cy="60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821D5EAF-0E8B-406B-A0C9-1D38D8120FF3}"/>
              </a:ext>
            </a:extLst>
          </p:cNvPr>
          <p:cNvGrpSpPr/>
          <p:nvPr/>
        </p:nvGrpSpPr>
        <p:grpSpPr>
          <a:xfrm>
            <a:off x="876895" y="1059321"/>
            <a:ext cx="7641385" cy="4941429"/>
            <a:chOff x="1681818" y="783918"/>
            <a:chExt cx="8808790" cy="5696351"/>
          </a:xfrm>
        </p:grpSpPr>
        <p:pic>
          <p:nvPicPr>
            <p:cNvPr id="1028" name="Picture 4" descr="ãXP å½ä»¤æç¤ºå­åãçåçæå°çµæ">
              <a:extLst>
                <a:ext uri="{FF2B5EF4-FFF2-40B4-BE49-F238E27FC236}">
                  <a16:creationId xmlns:a16="http://schemas.microsoft.com/office/drawing/2014/main" id="{0E9CE630-AF32-4FCA-B066-8AF7A0D62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1818" y="783918"/>
              <a:ext cx="8808790" cy="569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645C977-533E-4ED5-A18F-52187CB03BBA}"/>
                </a:ext>
              </a:extLst>
            </p:cNvPr>
            <p:cNvSpPr/>
            <p:nvPr/>
          </p:nvSpPr>
          <p:spPr>
            <a:xfrm>
              <a:off x="1762125" y="1143000"/>
              <a:ext cx="8258175" cy="34766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dirty="0"/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1189F96F-4FD2-4C46-84DA-41CD612CA9C0}"/>
              </a:ext>
            </a:extLst>
          </p:cNvPr>
          <p:cNvSpPr txBox="1"/>
          <p:nvPr/>
        </p:nvSpPr>
        <p:spPr>
          <a:xfrm>
            <a:off x="2214909" y="2817032"/>
            <a:ext cx="5131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dirty="0">
                <a:latin typeface="JackeyFont" panose="02000600000000000000" pitchFamily="2" charset="-128"/>
                <a:ea typeface="JackeyFont" panose="02000600000000000000" pitchFamily="2" charset="-128"/>
              </a:rPr>
              <a:t>團隊成員</a:t>
            </a:r>
            <a:endParaRPr lang="zh-TW" altLang="en-US" sz="10350" dirty="0">
              <a:latin typeface="JackeyFont" panose="02000600000000000000" pitchFamily="2" charset="-128"/>
              <a:ea typeface="JackeyFont" panose="02000600000000000000" pitchFamily="2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455E856-B8E3-42A4-B5FD-60091CBEA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170428"/>
            <a:ext cx="1847320" cy="3966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3BE3237-2633-444C-A811-83ACA8B69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208010"/>
            <a:ext cx="1847320" cy="3966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D45D1D5-5A13-431B-A721-75F0895F2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142543"/>
            <a:ext cx="1847320" cy="3966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B572FA2-AD07-4E62-A2AD-02B849578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110055"/>
            <a:ext cx="1847320" cy="3966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C275F72-9E2B-4D31-9BBD-D3EC99D3E771}"/>
              </a:ext>
            </a:extLst>
          </p:cNvPr>
          <p:cNvSpPr/>
          <p:nvPr/>
        </p:nvSpPr>
        <p:spPr>
          <a:xfrm>
            <a:off x="1855589" y="1109087"/>
            <a:ext cx="107415" cy="158099"/>
          </a:xfrm>
          <a:prstGeom prst="rect">
            <a:avLst/>
          </a:prstGeom>
          <a:solidFill>
            <a:srgbClr val="0A1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B162FD4-332B-4AAB-A3D2-8438E7E52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220" y="1101941"/>
            <a:ext cx="2717378" cy="215546"/>
          </a:xfrm>
        </p:spPr>
        <p:txBody>
          <a:bodyPr>
            <a:noAutofit/>
          </a:bodyPr>
          <a:lstStyle/>
          <a:p>
            <a:r>
              <a:rPr lang="zh-TW" altLang="en-US" sz="1100" dirty="0"/>
              <a:t>♂靈魂舞者在自由排球中激烈的碰撞♂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17FD32-A3C9-4F1E-9FA8-6EEE53FC9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0" y="947732"/>
            <a:ext cx="373255" cy="37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0D1CBB-9C67-4131-9A74-6E79C0AD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我們的繪圖器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F889294-2CE7-4969-9146-78E0F0267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43" y="2117505"/>
            <a:ext cx="5649113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1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CA054E-7F8E-4A27-BCA0-ABA02F56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為什麼要繪圖器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5E1D61-33E8-4D9C-95E0-D6F3A12FA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單位解析度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320*95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因為解析度與圖片偏大，所以需要繪圖器來輔助繪圖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5D2DD9-4B21-416E-BB34-DA1F84341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0" y="3244791"/>
            <a:ext cx="2741105" cy="338251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FE954E9-B32E-44E4-B669-43CDBF469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991" y="3628706"/>
            <a:ext cx="4628102" cy="26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3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C72DCB-4EC1-4FEE-A989-CFB12AC4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D85D63-9E95-4FC3-B3D0-90DEDEC5A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6458" y="2303797"/>
            <a:ext cx="4792984" cy="3157436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繪圖器以行為單位輸出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dl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圖片寬度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dh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圖片高度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esi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Picture address</a:t>
            </a:r>
          </a:p>
          <a:p>
            <a:r>
              <a:rPr lang="af-ZA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targetX</a:t>
            </a:r>
            <a:r>
              <a:rPr lang="af-ZA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af-ZA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target</a:t>
            </a: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Y</a:t>
            </a:r>
            <a:r>
              <a:rPr lang="af-ZA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A0EE2D4-4B62-4979-AA07-248495D89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90222"/>
            <a:ext cx="3537808" cy="22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15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1011DD-39A8-4160-8C22-AFFC1C48B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曾經的繪圖器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79DDA4-D328-4ECD-BFDF-A1071ECE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247" y="1384183"/>
            <a:ext cx="3817626" cy="53641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52AC0AC-D78E-4650-A62B-C373E476C10A}"/>
              </a:ext>
            </a:extLst>
          </p:cNvPr>
          <p:cNvSpPr/>
          <p:nvPr/>
        </p:nvSpPr>
        <p:spPr>
          <a:xfrm>
            <a:off x="3791824" y="4488110"/>
            <a:ext cx="1585519" cy="251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144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XPãçåçæå°çµæ">
            <a:extLst>
              <a:ext uri="{FF2B5EF4-FFF2-40B4-BE49-F238E27FC236}">
                <a16:creationId xmlns:a16="http://schemas.microsoft.com/office/drawing/2014/main" id="{E84FA0AF-6916-4CFE-99A2-BA41ADA9A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6" y="387793"/>
            <a:ext cx="9146097" cy="60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821D5EAF-0E8B-406B-A0C9-1D38D8120FF3}"/>
              </a:ext>
            </a:extLst>
          </p:cNvPr>
          <p:cNvGrpSpPr/>
          <p:nvPr/>
        </p:nvGrpSpPr>
        <p:grpSpPr>
          <a:xfrm>
            <a:off x="876895" y="1059321"/>
            <a:ext cx="7641385" cy="4941429"/>
            <a:chOff x="1681818" y="783918"/>
            <a:chExt cx="8808790" cy="5696351"/>
          </a:xfrm>
        </p:grpSpPr>
        <p:pic>
          <p:nvPicPr>
            <p:cNvPr id="1028" name="Picture 4" descr="ãXP å½ä»¤æç¤ºå­åãçåçæå°çµæ">
              <a:extLst>
                <a:ext uri="{FF2B5EF4-FFF2-40B4-BE49-F238E27FC236}">
                  <a16:creationId xmlns:a16="http://schemas.microsoft.com/office/drawing/2014/main" id="{0E9CE630-AF32-4FCA-B066-8AF7A0D62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1818" y="783918"/>
              <a:ext cx="8808790" cy="569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645C977-533E-4ED5-A18F-52187CB03BBA}"/>
                </a:ext>
              </a:extLst>
            </p:cNvPr>
            <p:cNvSpPr/>
            <p:nvPr/>
          </p:nvSpPr>
          <p:spPr>
            <a:xfrm>
              <a:off x="1762125" y="1143000"/>
              <a:ext cx="8258175" cy="34766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dirty="0"/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1189F96F-4FD2-4C46-84DA-41CD612CA9C0}"/>
              </a:ext>
            </a:extLst>
          </p:cNvPr>
          <p:cNvSpPr txBox="1"/>
          <p:nvPr/>
        </p:nvSpPr>
        <p:spPr>
          <a:xfrm>
            <a:off x="946559" y="2817032"/>
            <a:ext cx="73205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b="1" dirty="0">
                <a:latin typeface="JackeyFont" panose="02000600000000000000" pitchFamily="2" charset="-128"/>
                <a:ea typeface="JackeyFont" panose="02000600000000000000" pitchFamily="2" charset="-128"/>
              </a:rPr>
              <a:t>遇到的問題</a:t>
            </a:r>
            <a:endParaRPr lang="zh-TW" altLang="en-US" sz="10350" dirty="0">
              <a:latin typeface="JackeyFont" panose="02000600000000000000" pitchFamily="2" charset="-128"/>
              <a:ea typeface="JackeyFont" panose="02000600000000000000" pitchFamily="2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455E856-B8E3-42A4-B5FD-60091CBEA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170428"/>
            <a:ext cx="1847320" cy="3966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3BE3237-2633-444C-A811-83ACA8B69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208010"/>
            <a:ext cx="1847320" cy="3966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D45D1D5-5A13-431B-A721-75F0895F2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142543"/>
            <a:ext cx="1847320" cy="3966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B572FA2-AD07-4E62-A2AD-02B849578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110055"/>
            <a:ext cx="1847320" cy="3966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C275F72-9E2B-4D31-9BBD-D3EC99D3E771}"/>
              </a:ext>
            </a:extLst>
          </p:cNvPr>
          <p:cNvSpPr/>
          <p:nvPr/>
        </p:nvSpPr>
        <p:spPr>
          <a:xfrm>
            <a:off x="1855589" y="1109087"/>
            <a:ext cx="107415" cy="158099"/>
          </a:xfrm>
          <a:prstGeom prst="rect">
            <a:avLst/>
          </a:prstGeom>
          <a:solidFill>
            <a:srgbClr val="0A1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B162FD4-332B-4AAB-A3D2-8438E7E52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220" y="1101941"/>
            <a:ext cx="2717378" cy="215546"/>
          </a:xfrm>
        </p:spPr>
        <p:txBody>
          <a:bodyPr>
            <a:noAutofit/>
          </a:bodyPr>
          <a:lstStyle/>
          <a:p>
            <a:r>
              <a:rPr lang="zh-TW" altLang="en-US" sz="1100" dirty="0"/>
              <a:t>♂靈魂舞者在自由排球中激烈的碰撞♂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17FD32-A3C9-4F1E-9FA8-6EEE53FC9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0" y="947732"/>
            <a:ext cx="373255" cy="37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78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899E19-F4D8-4832-82B0-6D1A8C93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Procedure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77CFAC8-32BE-47B0-AD21-7C078FD5F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46" b="27523"/>
          <a:stretch/>
        </p:blipFill>
        <p:spPr>
          <a:xfrm>
            <a:off x="628651" y="4374265"/>
            <a:ext cx="4686954" cy="202780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6B3AA06-9EFC-490C-AC8D-4D3F8CE9E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392" b="29516"/>
          <a:stretch/>
        </p:blipFill>
        <p:spPr>
          <a:xfrm>
            <a:off x="628651" y="1469834"/>
            <a:ext cx="4686954" cy="2027802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1D37E85-8D61-4D5A-A5B2-B08C0B6FD464}"/>
              </a:ext>
            </a:extLst>
          </p:cNvPr>
          <p:cNvCxnSpPr>
            <a:stCxn id="5" idx="2"/>
          </p:cNvCxnSpPr>
          <p:nvPr/>
        </p:nvCxnSpPr>
        <p:spPr>
          <a:xfrm flipH="1">
            <a:off x="2608976" y="3497636"/>
            <a:ext cx="363152" cy="8766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1D29002-4EA1-47E5-ABA3-0A00926D7C4C}"/>
              </a:ext>
            </a:extLst>
          </p:cNvPr>
          <p:cNvCxnSpPr/>
          <p:nvPr/>
        </p:nvCxnSpPr>
        <p:spPr>
          <a:xfrm flipH="1">
            <a:off x="1846976" y="5017442"/>
            <a:ext cx="363152" cy="8766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B086D4-DD35-44BC-935E-D8B072CCE091}"/>
              </a:ext>
            </a:extLst>
          </p:cNvPr>
          <p:cNvSpPr txBox="1"/>
          <p:nvPr/>
        </p:nvSpPr>
        <p:spPr>
          <a:xfrm>
            <a:off x="4881295" y="3705118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他就直接往下跑 再也沒回家了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0BFD2343-960B-4476-8AD3-3449F1AB8601}"/>
              </a:ext>
            </a:extLst>
          </p:cNvPr>
          <p:cNvCxnSpPr>
            <a:cxnSpLocks/>
          </p:cNvCxnSpPr>
          <p:nvPr/>
        </p:nvCxnSpPr>
        <p:spPr>
          <a:xfrm flipV="1">
            <a:off x="2910980" y="3497637"/>
            <a:ext cx="679508" cy="1519805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乘號 17">
            <a:extLst>
              <a:ext uri="{FF2B5EF4-FFF2-40B4-BE49-F238E27FC236}">
                <a16:creationId xmlns:a16="http://schemas.microsoft.com/office/drawing/2014/main" id="{E46F98D0-0D0D-4902-8159-EB42AFF8CA6E}"/>
              </a:ext>
            </a:extLst>
          </p:cNvPr>
          <p:cNvSpPr/>
          <p:nvPr/>
        </p:nvSpPr>
        <p:spPr>
          <a:xfrm rot="1394454">
            <a:off x="2956569" y="4005850"/>
            <a:ext cx="588327" cy="588327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1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899E19-F4D8-4832-82B0-6D1A8C93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6462"/>
            <a:ext cx="7886700" cy="1325563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作業的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我寫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L1: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b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000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靠杯啊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我全家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L1: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你也全家都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L1: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B086D4-DD35-44BC-935E-D8B072CCE091}"/>
              </a:ext>
            </a:extLst>
          </p:cNvPr>
          <p:cNvSpPr txBox="1"/>
          <p:nvPr/>
        </p:nvSpPr>
        <p:spPr>
          <a:xfrm>
            <a:off x="4995464" y="3888232"/>
            <a:ext cx="3607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肉眼可見範圍就有兩個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L1</a:t>
            </a: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我也不知道他跳到哪裡了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B07E09-737F-48DC-8137-2647F858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13" y="1892025"/>
            <a:ext cx="3838888" cy="482341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CBD2315-8026-4E35-8C57-FF6BD72847D2}"/>
              </a:ext>
            </a:extLst>
          </p:cNvPr>
          <p:cNvSpPr/>
          <p:nvPr/>
        </p:nvSpPr>
        <p:spPr>
          <a:xfrm>
            <a:off x="1134203" y="1892025"/>
            <a:ext cx="813732" cy="222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7C38BB-B3D9-42CD-88D8-A7F0E5FC5735}"/>
              </a:ext>
            </a:extLst>
          </p:cNvPr>
          <p:cNvSpPr/>
          <p:nvPr/>
        </p:nvSpPr>
        <p:spPr>
          <a:xfrm>
            <a:off x="892613" y="5297955"/>
            <a:ext cx="483181" cy="222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5938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78D8DF8E-4DB4-4A35-9A66-C04A8B3C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744" y="2766218"/>
            <a:ext cx="524637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好像也沒啥問題了</a:t>
            </a:r>
          </a:p>
        </p:txBody>
      </p:sp>
      <p:pic>
        <p:nvPicPr>
          <p:cNvPr id="8" name="Picture 2" descr="ãemoji thinking pictureãçåçæå°çµæ">
            <a:extLst>
              <a:ext uri="{FF2B5EF4-FFF2-40B4-BE49-F238E27FC236}">
                <a16:creationId xmlns:a16="http://schemas.microsoft.com/office/drawing/2014/main" id="{4AC135F1-0EE6-4238-8B50-4C66586E6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556" l="0" r="99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82" y="3794688"/>
            <a:ext cx="1300313" cy="13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871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XPãçåçæå°çµæ">
            <a:extLst>
              <a:ext uri="{FF2B5EF4-FFF2-40B4-BE49-F238E27FC236}">
                <a16:creationId xmlns:a16="http://schemas.microsoft.com/office/drawing/2014/main" id="{E84FA0AF-6916-4CFE-99A2-BA41ADA9A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6" y="387793"/>
            <a:ext cx="9146097" cy="60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821D5EAF-0E8B-406B-A0C9-1D38D8120FF3}"/>
              </a:ext>
            </a:extLst>
          </p:cNvPr>
          <p:cNvGrpSpPr/>
          <p:nvPr/>
        </p:nvGrpSpPr>
        <p:grpSpPr>
          <a:xfrm>
            <a:off x="876895" y="1059321"/>
            <a:ext cx="7641385" cy="4941429"/>
            <a:chOff x="1681818" y="783918"/>
            <a:chExt cx="8808790" cy="5696351"/>
          </a:xfrm>
        </p:grpSpPr>
        <p:pic>
          <p:nvPicPr>
            <p:cNvPr id="1028" name="Picture 4" descr="ãXP å½ä»¤æç¤ºå­åãçåçæå°çµæ">
              <a:extLst>
                <a:ext uri="{FF2B5EF4-FFF2-40B4-BE49-F238E27FC236}">
                  <a16:creationId xmlns:a16="http://schemas.microsoft.com/office/drawing/2014/main" id="{0E9CE630-AF32-4FCA-B066-8AF7A0D62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1818" y="783918"/>
              <a:ext cx="8808790" cy="569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645C977-533E-4ED5-A18F-52187CB03BBA}"/>
                </a:ext>
              </a:extLst>
            </p:cNvPr>
            <p:cNvSpPr/>
            <p:nvPr/>
          </p:nvSpPr>
          <p:spPr>
            <a:xfrm>
              <a:off x="1762125" y="1143000"/>
              <a:ext cx="8258175" cy="34766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dirty="0"/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1189F96F-4FD2-4C46-84DA-41CD612CA9C0}"/>
              </a:ext>
            </a:extLst>
          </p:cNvPr>
          <p:cNvSpPr txBox="1"/>
          <p:nvPr/>
        </p:nvSpPr>
        <p:spPr>
          <a:xfrm>
            <a:off x="946559" y="2817032"/>
            <a:ext cx="73205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b="1" dirty="0">
                <a:latin typeface="JackeyFont" panose="02000600000000000000" pitchFamily="2" charset="-128"/>
                <a:ea typeface="JackeyFont" panose="02000600000000000000" pitchFamily="2" charset="-128"/>
              </a:rPr>
              <a:t>成果統計</a:t>
            </a:r>
            <a:endParaRPr lang="zh-TW" altLang="en-US" sz="10350" dirty="0">
              <a:latin typeface="JackeyFont" panose="02000600000000000000" pitchFamily="2" charset="-128"/>
              <a:ea typeface="JackeyFont" panose="02000600000000000000" pitchFamily="2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455E856-B8E3-42A4-B5FD-60091CBEA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170428"/>
            <a:ext cx="1847320" cy="3966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3BE3237-2633-444C-A811-83ACA8B69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208010"/>
            <a:ext cx="1847320" cy="3966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D45D1D5-5A13-431B-A721-75F0895F2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142543"/>
            <a:ext cx="1847320" cy="3966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B572FA2-AD07-4E62-A2AD-02B849578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110055"/>
            <a:ext cx="1847320" cy="3966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C275F72-9E2B-4D31-9BBD-D3EC99D3E771}"/>
              </a:ext>
            </a:extLst>
          </p:cNvPr>
          <p:cNvSpPr/>
          <p:nvPr/>
        </p:nvSpPr>
        <p:spPr>
          <a:xfrm>
            <a:off x="1855589" y="1109087"/>
            <a:ext cx="107415" cy="158099"/>
          </a:xfrm>
          <a:prstGeom prst="rect">
            <a:avLst/>
          </a:prstGeom>
          <a:solidFill>
            <a:srgbClr val="0A1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B162FD4-332B-4AAB-A3D2-8438E7E52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220" y="1101941"/>
            <a:ext cx="2717378" cy="215546"/>
          </a:xfrm>
        </p:spPr>
        <p:txBody>
          <a:bodyPr>
            <a:noAutofit/>
          </a:bodyPr>
          <a:lstStyle/>
          <a:p>
            <a:r>
              <a:rPr lang="zh-TW" altLang="en-US" sz="1100" dirty="0"/>
              <a:t>♂靈魂舞者在自由排球中激烈的碰撞♂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17FD32-A3C9-4F1E-9FA8-6EEE53FC9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0" y="947732"/>
            <a:ext cx="373255" cy="37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14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D5BE33-92A6-40B3-9A9C-A2026C68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真正有用的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CF362CD3-6398-4A19-8075-B18261764F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19569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95201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9A36D1-DE2E-4D52-BEA7-FF04557B6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489" y="3428999"/>
            <a:ext cx="2533650" cy="603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張宇翔</a:t>
            </a:r>
            <a:endParaRPr lang="zh-TW" altLang="en-US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2" name="Picture 4" descr="http://5b0988e595225.cdn.sohucs.com/images/20180719/a883f230e6b64fe0be875bffcaa57f9d.jpeg">
            <a:extLst>
              <a:ext uri="{FF2B5EF4-FFF2-40B4-BE49-F238E27FC236}">
                <a16:creationId xmlns:a16="http://schemas.microsoft.com/office/drawing/2014/main" id="{307D970D-73AD-4EF6-9FCB-45CC55B26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9" r="18327"/>
          <a:stretch/>
        </p:blipFill>
        <p:spPr bwMode="auto">
          <a:xfrm>
            <a:off x="-1724025" y="0"/>
            <a:ext cx="7023100" cy="6857999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C23FB5F-46C6-4001-851F-5F8469EE5F9C}"/>
              </a:ext>
            </a:extLst>
          </p:cNvPr>
          <p:cNvSpPr/>
          <p:nvPr/>
        </p:nvSpPr>
        <p:spPr>
          <a:xfrm>
            <a:off x="629173" y="2550254"/>
            <a:ext cx="3481431" cy="3942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34736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B727E-C6C6-4A02-BE4A-600B9C60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PPT</a:t>
            </a:r>
            <a:endParaRPr lang="zh-TW" altLang="en-US" b="1" dirty="0"/>
          </a:p>
        </p:txBody>
      </p:sp>
      <p:graphicFrame>
        <p:nvGraphicFramePr>
          <p:cNvPr id="4" name="內容版面配置區 5">
            <a:extLst>
              <a:ext uri="{FF2B5EF4-FFF2-40B4-BE49-F238E27FC236}">
                <a16:creationId xmlns:a16="http://schemas.microsoft.com/office/drawing/2014/main" id="{8E7AD41A-A76C-4292-A1BE-91FCEE2A88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10228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83748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0BD61-6011-40FC-B680-2AAFEE133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015" y="3504450"/>
            <a:ext cx="4689970" cy="1325563"/>
          </a:xfrm>
        </p:spPr>
        <p:txBody>
          <a:bodyPr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第一次當期末專題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成績小偷就上手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4EA112-8F56-454B-8906-079288F34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89" y="1931328"/>
            <a:ext cx="1422222" cy="14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73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AF6A853-B903-4AF0-ACD5-AB6661E7B68F}"/>
              </a:ext>
            </a:extLst>
          </p:cNvPr>
          <p:cNvSpPr txBox="1"/>
          <p:nvPr/>
        </p:nvSpPr>
        <p:spPr>
          <a:xfrm>
            <a:off x="1607089" y="3808601"/>
            <a:ext cx="592982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你已經被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期末兩倍好運米洛斯造訪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分享這張圖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睡覺時米洛斯會在夢中教你資料結構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EFF94D-5118-4CD5-9B29-91A4AD579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259" y="900226"/>
            <a:ext cx="2117239" cy="276576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96958C5-6043-49BB-A4E4-3FF2D3984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239" y="901189"/>
            <a:ext cx="2116502" cy="27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84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3.beautimode.com/upload/media/5eac0be695fc409010f32c19378a855f.jpg">
            <a:extLst>
              <a:ext uri="{FF2B5EF4-FFF2-40B4-BE49-F238E27FC236}">
                <a16:creationId xmlns:a16="http://schemas.microsoft.com/office/drawing/2014/main" id="{4EBFBD90-58E4-477A-B74A-4010EAB9E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4" r="18596"/>
          <a:stretch/>
        </p:blipFill>
        <p:spPr bwMode="auto">
          <a:xfrm>
            <a:off x="0" y="-1"/>
            <a:ext cx="5715000" cy="6858000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45229A11-B0B1-42C4-8039-BCD2B88E9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6715" y="3429000"/>
            <a:ext cx="1830605" cy="714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林韋棣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DAF82BE-D593-4376-A698-2A37FD5AD101}"/>
              </a:ext>
            </a:extLst>
          </p:cNvPr>
          <p:cNvSpPr/>
          <p:nvPr/>
        </p:nvSpPr>
        <p:spPr>
          <a:xfrm>
            <a:off x="1892765" y="864067"/>
            <a:ext cx="1929469" cy="3942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842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cdn2-manfashion.techbang.com/system/images/3536/original/3ce57124c86a7d2829e393c737f378f7.jpg?1371726635">
            <a:extLst>
              <a:ext uri="{FF2B5EF4-FFF2-40B4-BE49-F238E27FC236}">
                <a16:creationId xmlns:a16="http://schemas.microsoft.com/office/drawing/2014/main" id="{F68320B1-26F3-4CF4-BD07-7F3844B52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7" y="0"/>
            <a:ext cx="4716463" cy="6858000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4AB78DA-D3CB-4907-BDF3-3215BF10C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2991" y="3429000"/>
            <a:ext cx="1694547" cy="714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黃凱崙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D2797C-CA64-4FD4-BB13-DAB013D4CD57}"/>
              </a:ext>
            </a:extLst>
          </p:cNvPr>
          <p:cNvSpPr/>
          <p:nvPr/>
        </p:nvSpPr>
        <p:spPr>
          <a:xfrm>
            <a:off x="1795244" y="1224792"/>
            <a:ext cx="2021748" cy="3942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931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ãåæ£®æ©è«äº ç§çãçåçæå°çµæ">
            <a:extLst>
              <a:ext uri="{FF2B5EF4-FFF2-40B4-BE49-F238E27FC236}">
                <a16:creationId xmlns:a16="http://schemas.microsoft.com/office/drawing/2014/main" id="{24D0AD87-1C03-4067-AF24-DB498D1C7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675" y="-404813"/>
            <a:ext cx="4882424" cy="7667625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95F0F4F-006F-4134-B44D-6D6D37268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1714" y="3429000"/>
            <a:ext cx="1694547" cy="714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黃毓仁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096B56-E01B-42BF-A1CA-92AA7C9089D0}"/>
              </a:ext>
            </a:extLst>
          </p:cNvPr>
          <p:cNvSpPr/>
          <p:nvPr/>
        </p:nvSpPr>
        <p:spPr>
          <a:xfrm>
            <a:off x="1048624" y="1048626"/>
            <a:ext cx="2432808" cy="3942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060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XPãçåçæå°çµæ">
            <a:extLst>
              <a:ext uri="{FF2B5EF4-FFF2-40B4-BE49-F238E27FC236}">
                <a16:creationId xmlns:a16="http://schemas.microsoft.com/office/drawing/2014/main" id="{E84FA0AF-6916-4CFE-99A2-BA41ADA9A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6" y="387793"/>
            <a:ext cx="9146097" cy="60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821D5EAF-0E8B-406B-A0C9-1D38D8120FF3}"/>
              </a:ext>
            </a:extLst>
          </p:cNvPr>
          <p:cNvGrpSpPr/>
          <p:nvPr/>
        </p:nvGrpSpPr>
        <p:grpSpPr>
          <a:xfrm>
            <a:off x="876895" y="1059321"/>
            <a:ext cx="7641385" cy="4941429"/>
            <a:chOff x="1681818" y="783918"/>
            <a:chExt cx="8808790" cy="5696351"/>
          </a:xfrm>
        </p:grpSpPr>
        <p:pic>
          <p:nvPicPr>
            <p:cNvPr id="1028" name="Picture 4" descr="ãXP å½ä»¤æç¤ºå­åãçåçæå°çµæ">
              <a:extLst>
                <a:ext uri="{FF2B5EF4-FFF2-40B4-BE49-F238E27FC236}">
                  <a16:creationId xmlns:a16="http://schemas.microsoft.com/office/drawing/2014/main" id="{0E9CE630-AF32-4FCA-B066-8AF7A0D62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1818" y="783918"/>
              <a:ext cx="8808790" cy="5696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645C977-533E-4ED5-A18F-52187CB03BBA}"/>
                </a:ext>
              </a:extLst>
            </p:cNvPr>
            <p:cNvSpPr/>
            <p:nvPr/>
          </p:nvSpPr>
          <p:spPr>
            <a:xfrm>
              <a:off x="1762125" y="1143000"/>
              <a:ext cx="8258175" cy="34766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dirty="0"/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1189F96F-4FD2-4C46-84DA-41CD612CA9C0}"/>
              </a:ext>
            </a:extLst>
          </p:cNvPr>
          <p:cNvSpPr txBox="1"/>
          <p:nvPr/>
        </p:nvSpPr>
        <p:spPr>
          <a:xfrm>
            <a:off x="2214909" y="2817032"/>
            <a:ext cx="5131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dirty="0">
                <a:latin typeface="JackeyFont" panose="02000600000000000000" pitchFamily="2" charset="-128"/>
                <a:ea typeface="JackeyFont" panose="02000600000000000000" pitchFamily="2" charset="-128"/>
              </a:rPr>
              <a:t>專題介紹</a:t>
            </a:r>
            <a:endParaRPr lang="zh-TW" altLang="en-US" sz="10350" dirty="0">
              <a:latin typeface="JackeyFont" panose="02000600000000000000" pitchFamily="2" charset="-128"/>
              <a:ea typeface="JackeyFont" panose="02000600000000000000" pitchFamily="2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455E856-B8E3-42A4-B5FD-60091CBEA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170428"/>
            <a:ext cx="1847320" cy="3966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3BE3237-2633-444C-A811-83ACA8B69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208010"/>
            <a:ext cx="1847320" cy="3966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D45D1D5-5A13-431B-A721-75F0895F2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142543"/>
            <a:ext cx="1847320" cy="3966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B572FA2-AD07-4E62-A2AD-02B849578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101482" y="1110055"/>
            <a:ext cx="1847320" cy="3966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C275F72-9E2B-4D31-9BBD-D3EC99D3E771}"/>
              </a:ext>
            </a:extLst>
          </p:cNvPr>
          <p:cNvSpPr/>
          <p:nvPr/>
        </p:nvSpPr>
        <p:spPr>
          <a:xfrm>
            <a:off x="1855589" y="1109087"/>
            <a:ext cx="107415" cy="158099"/>
          </a:xfrm>
          <a:prstGeom prst="rect">
            <a:avLst/>
          </a:prstGeom>
          <a:solidFill>
            <a:srgbClr val="0A1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B162FD4-332B-4AAB-A3D2-8438E7E52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220" y="1101941"/>
            <a:ext cx="2717378" cy="215546"/>
          </a:xfrm>
        </p:spPr>
        <p:txBody>
          <a:bodyPr>
            <a:noAutofit/>
          </a:bodyPr>
          <a:lstStyle/>
          <a:p>
            <a:r>
              <a:rPr lang="zh-TW" altLang="en-US" sz="1100" dirty="0"/>
              <a:t>♂靈魂舞者在自由排球中激烈的碰撞♂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17FD32-A3C9-4F1E-9FA8-6EEE53FC9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0" y="947732"/>
            <a:ext cx="373255" cy="37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79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1195</TotalTime>
  <Words>584</Words>
  <Application>Microsoft Office PowerPoint</Application>
  <PresentationFormat>如螢幕大小 (4:3)</PresentationFormat>
  <Paragraphs>133</Paragraphs>
  <Slides>52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0" baseType="lpstr">
      <vt:lpstr>JackeyFont</vt:lpstr>
      <vt:lpstr>思源黑體 Bold</vt:lpstr>
      <vt:lpstr>微軟正黑體</vt:lpstr>
      <vt:lpstr>Arial</vt:lpstr>
      <vt:lpstr>Calibri</vt:lpstr>
      <vt:lpstr>Calibri Light</vt:lpstr>
      <vt:lpstr>Consolas</vt:lpstr>
      <vt:lpstr>Office Theme</vt:lpstr>
      <vt:lpstr>PowerPoint 簡報</vt:lpstr>
      <vt:lpstr>PowerPoint 簡報</vt:lpstr>
      <vt:lpstr>PowerPoint 簡報</vt:lpstr>
      <vt:lpstr>♂靈魂舞者在自由排球中激烈的碰撞♂</vt:lpstr>
      <vt:lpstr>PowerPoint 簡報</vt:lpstr>
      <vt:lpstr>PowerPoint 簡報</vt:lpstr>
      <vt:lpstr>PowerPoint 簡報</vt:lpstr>
      <vt:lpstr>PowerPoint 簡報</vt:lpstr>
      <vt:lpstr>♂靈魂舞者在自由排球中激烈的碰撞♂</vt:lpstr>
      <vt:lpstr>專題概要</vt:lpstr>
      <vt:lpstr>專題概要</vt:lpstr>
      <vt:lpstr>專題概要</vt:lpstr>
      <vt:lpstr>預期實作過程</vt:lpstr>
      <vt:lpstr>預期成果</vt:lpstr>
      <vt:lpstr>預期成果</vt:lpstr>
      <vt:lpstr>PowerPoint 簡報</vt:lpstr>
      <vt:lpstr>♂靈魂舞者在自由排球中激烈的碰撞♂</vt:lpstr>
      <vt:lpstr>在DEMO之前呢 </vt:lpstr>
      <vt:lpstr>先說操控</vt:lpstr>
      <vt:lpstr>PowerPoint 簡報</vt:lpstr>
      <vt:lpstr>DEMO</vt:lpstr>
      <vt:lpstr>♂靈魂舞者在自由排球中激烈的碰撞♂</vt:lpstr>
      <vt:lpstr>關於激烈碰撞那檔事</vt:lpstr>
      <vt:lpstr>首先 這是一個往右看的米洛斯</vt:lpstr>
      <vt:lpstr>我們用紅色框框把他包起來</vt:lpstr>
      <vt:lpstr>更多紅色框框</vt:lpstr>
      <vt:lpstr>加上一點簡單的數學</vt:lpstr>
      <vt:lpstr>加上向量</vt:lpstr>
      <vt:lpstr> 最後來點傅立葉</vt:lpstr>
      <vt:lpstr>簡單完成碰撞偵測</vt:lpstr>
      <vt:lpstr>接下來是選單動畫</vt:lpstr>
      <vt:lpstr>為什麼米洛斯那麼動感</vt:lpstr>
      <vt:lpstr>好問題</vt:lpstr>
      <vt:lpstr>沒有什麼問題是Python解決不了的</vt:lpstr>
      <vt:lpstr>如果有 就pip install</vt:lpstr>
      <vt:lpstr>當組語遇見Python</vt:lpstr>
      <vt:lpstr>啊 出來了</vt:lpstr>
      <vt:lpstr>眼尖的你 一定會好奇這是什麼</vt:lpstr>
      <vt:lpstr>fastDrawPic</vt:lpstr>
      <vt:lpstr>我們的繪圖器</vt:lpstr>
      <vt:lpstr>為什麼要繪圖器</vt:lpstr>
      <vt:lpstr>運作方式</vt:lpstr>
      <vt:lpstr>曾經的繪圖器</vt:lpstr>
      <vt:lpstr>♂靈魂舞者在自由排球中激烈的碰撞♂</vt:lpstr>
      <vt:lpstr>Procedure沒有加ret</vt:lpstr>
      <vt:lpstr>作業的label我寫L1:  靠杯啊 我全家L1: 你也全家都L1:</vt:lpstr>
      <vt:lpstr>好像也沒啥問題了</vt:lpstr>
      <vt:lpstr>♂靈魂舞者在自由排球中激烈的碰撞♂</vt:lpstr>
      <vt:lpstr>真正有用的CODE</vt:lpstr>
      <vt:lpstr>我們的PPT</vt:lpstr>
      <vt:lpstr>第一次當期末專題 成績小偷就上手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♂靈魂舞者在自由排球中激烈的碰撞♂</dc:title>
  <dc:creator>凱崙 黃</dc:creator>
  <cp:lastModifiedBy>凱崙 黃</cp:lastModifiedBy>
  <cp:revision>178</cp:revision>
  <dcterms:created xsi:type="dcterms:W3CDTF">2019-05-18T15:42:40Z</dcterms:created>
  <dcterms:modified xsi:type="dcterms:W3CDTF">2019-06-18T12:39:31Z</dcterms:modified>
</cp:coreProperties>
</file>